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drawings/drawing6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9.xml" ContentType="application/vnd.openxmlformats-officedocument.drawingml.chart+xml"/>
  <Override PartName="/ppt/drawings/drawing7.xml" ContentType="application/vnd.openxmlformats-officedocument.drawingml.chartshapes+xml"/>
  <Override PartName="/ppt/charts/chart10.xml" ContentType="application/vnd.openxmlformats-officedocument.drawingml.chart+xml"/>
  <Override PartName="/ppt/drawings/drawing8.xml" ContentType="application/vnd.openxmlformats-officedocument.drawingml.chartshapes+xml"/>
  <Override PartName="/ppt/charts/chart11.xml" ContentType="application/vnd.openxmlformats-officedocument.drawingml.chart+xml"/>
  <Override PartName="/ppt/notesSlides/notesSlide3.xml" ContentType="application/vnd.openxmlformats-officedocument.presentationml.notesSlide+xml"/>
  <Override PartName="/ppt/charts/chart12.xml" ContentType="application/vnd.openxmlformats-officedocument.drawingml.chart+xml"/>
  <Override PartName="/ppt/drawings/drawing9.xml" ContentType="application/vnd.openxmlformats-officedocument.drawingml.chartshapes+xml"/>
  <Override PartName="/ppt/charts/chart13.xml" ContentType="application/vnd.openxmlformats-officedocument.drawingml.chart+xml"/>
  <Override PartName="/ppt/notesSlides/notesSlide4.xml" ContentType="application/vnd.openxmlformats-officedocument.presentationml.notesSlide+xml"/>
  <Override PartName="/ppt/charts/chart14.xml" ContentType="application/vnd.openxmlformats-officedocument.drawingml.chart+xml"/>
  <Override PartName="/ppt/drawings/drawing10.xml" ContentType="application/vnd.openxmlformats-officedocument.drawingml.chartshapes+xml"/>
  <Override PartName="/ppt/charts/chart15.xml" ContentType="application/vnd.openxmlformats-officedocument.drawingml.chart+xml"/>
  <Override PartName="/ppt/notesSlides/notesSlide5.xml" ContentType="application/vnd.openxmlformats-officedocument.presentationml.notesSlide+xml"/>
  <Override PartName="/ppt/charts/chart16.xml" ContentType="application/vnd.openxmlformats-officedocument.drawingml.chart+xml"/>
  <Override PartName="/ppt/drawings/drawing11.xml" ContentType="application/vnd.openxmlformats-officedocument.drawingml.chartshapes+xml"/>
  <Override PartName="/ppt/charts/chart17.xml" ContentType="application/vnd.openxmlformats-officedocument.drawingml.chart+xml"/>
  <Override PartName="/ppt/notesSlides/notesSlide6.xml" ContentType="application/vnd.openxmlformats-officedocument.presentationml.notesSlide+xml"/>
  <Override PartName="/ppt/charts/chart18.xml" ContentType="application/vnd.openxmlformats-officedocument.drawingml.chart+xml"/>
  <Override PartName="/ppt/drawings/drawing12.xml" ContentType="application/vnd.openxmlformats-officedocument.drawingml.chartshapes+xml"/>
  <Override PartName="/ppt/charts/chart19.xml" ContentType="application/vnd.openxmlformats-officedocument.drawingml.chart+xml"/>
  <Override PartName="/ppt/notesSlides/notesSlide7.xml" ContentType="application/vnd.openxmlformats-officedocument.presentationml.notesSlide+xml"/>
  <Override PartName="/ppt/charts/chart20.xml" ContentType="application/vnd.openxmlformats-officedocument.drawingml.chart+xml"/>
  <Override PartName="/ppt/drawings/drawing13.xml" ContentType="application/vnd.openxmlformats-officedocument.drawingml.chartshapes+xml"/>
  <Override PartName="/ppt/charts/chart21.xml" ContentType="application/vnd.openxmlformats-officedocument.drawingml.chart+xml"/>
  <Override PartName="/ppt/notesSlides/notesSlide8.xml" ContentType="application/vnd.openxmlformats-officedocument.presentationml.notesSlide+xml"/>
  <Override PartName="/ppt/charts/chart22.xml" ContentType="application/vnd.openxmlformats-officedocument.drawingml.chart+xml"/>
  <Override PartName="/ppt/drawings/drawing14.xml" ContentType="application/vnd.openxmlformats-officedocument.drawingml.chartshapes+xml"/>
  <Override PartName="/ppt/charts/chart23.xml" ContentType="application/vnd.openxmlformats-officedocument.drawingml.chart+xml"/>
  <Override PartName="/ppt/notesSlides/notesSlide9.xml" ContentType="application/vnd.openxmlformats-officedocument.presentationml.notesSlide+xml"/>
  <Override PartName="/ppt/charts/chart24.xml" ContentType="application/vnd.openxmlformats-officedocument.drawingml.chart+xml"/>
  <Override PartName="/ppt/drawings/drawing15.xml" ContentType="application/vnd.openxmlformats-officedocument.drawingml.chartshapes+xml"/>
  <Override PartName="/ppt/charts/chart25.xml" ContentType="application/vnd.openxmlformats-officedocument.drawingml.chart+xml"/>
  <Override PartName="/ppt/notesSlides/notesSlide10.xml" ContentType="application/vnd.openxmlformats-officedocument.presentationml.notesSlide+xml"/>
  <Override PartName="/ppt/charts/chart26.xml" ContentType="application/vnd.openxmlformats-officedocument.drawingml.chart+xml"/>
  <Override PartName="/ppt/drawings/drawing16.xml" ContentType="application/vnd.openxmlformats-officedocument.drawingml.chartshapes+xml"/>
  <Override PartName="/ppt/charts/chart27.xml" ContentType="application/vnd.openxmlformats-officedocument.drawingml.chart+xml"/>
  <Override PartName="/ppt/notesSlides/notesSlide11.xml" ContentType="application/vnd.openxmlformats-officedocument.presentationml.notesSlide+xml"/>
  <Override PartName="/ppt/charts/chart28.xml" ContentType="application/vnd.openxmlformats-officedocument.drawingml.chart+xml"/>
  <Override PartName="/ppt/drawings/drawing1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43"/>
  </p:notesMasterIdLst>
  <p:sldIdLst>
    <p:sldId id="384" r:id="rId2"/>
    <p:sldId id="392" r:id="rId3"/>
    <p:sldId id="450" r:id="rId4"/>
    <p:sldId id="579" r:id="rId5"/>
    <p:sldId id="476" r:id="rId6"/>
    <p:sldId id="479" r:id="rId7"/>
    <p:sldId id="428" r:id="rId8"/>
    <p:sldId id="574" r:id="rId9"/>
    <p:sldId id="429" r:id="rId10"/>
    <p:sldId id="430" r:id="rId11"/>
    <p:sldId id="431" r:id="rId12"/>
    <p:sldId id="454" r:id="rId13"/>
    <p:sldId id="580" r:id="rId14"/>
    <p:sldId id="432" r:id="rId15"/>
    <p:sldId id="575" r:id="rId16"/>
    <p:sldId id="433" r:id="rId17"/>
    <p:sldId id="434" r:id="rId18"/>
    <p:sldId id="435" r:id="rId19"/>
    <p:sldId id="455" r:id="rId20"/>
    <p:sldId id="581" r:id="rId21"/>
    <p:sldId id="550" r:id="rId22"/>
    <p:sldId id="586" r:id="rId23"/>
    <p:sldId id="582" r:id="rId24"/>
    <p:sldId id="587" r:id="rId25"/>
    <p:sldId id="551" r:id="rId26"/>
    <p:sldId id="588" r:id="rId27"/>
    <p:sldId id="553" r:id="rId28"/>
    <p:sldId id="589" r:id="rId29"/>
    <p:sldId id="554" r:id="rId30"/>
    <p:sldId id="590" r:id="rId31"/>
    <p:sldId id="552" r:id="rId32"/>
    <p:sldId id="591" r:id="rId33"/>
    <p:sldId id="584" r:id="rId34"/>
    <p:sldId id="592" r:id="rId35"/>
    <p:sldId id="585" r:id="rId36"/>
    <p:sldId id="595" r:id="rId37"/>
    <p:sldId id="583" r:id="rId38"/>
    <p:sldId id="596" r:id="rId39"/>
    <p:sldId id="548" r:id="rId40"/>
    <p:sldId id="472" r:id="rId41"/>
    <p:sldId id="594" r:id="rId42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04CB"/>
    <a:srgbClr val="0000FF"/>
    <a:srgbClr val="FFCCFF"/>
    <a:srgbClr val="008000"/>
    <a:srgbClr val="00FFFF"/>
    <a:srgbClr val="FF66FF"/>
    <a:srgbClr val="CCFF99"/>
    <a:srgbClr val="00FF00"/>
    <a:srgbClr val="F5C1E2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2" autoAdjust="0"/>
    <p:restoredTop sz="87791" autoAdjust="0"/>
  </p:normalViewPr>
  <p:slideViewPr>
    <p:cSldViewPr>
      <p:cViewPr varScale="1">
        <p:scale>
          <a:sx n="141" d="100"/>
          <a:sy n="141" d="100"/>
        </p:scale>
        <p:origin x="2382" y="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Excel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Excel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Excel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Excel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Excel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_____Microsoft_Excel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4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_____Microsoft_Excel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6.xlsx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package" Target="../embeddings/_____Microsoft_Excel27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>
                  <a:rot lat="0" lon="0" rev="0"/>
                </a:lightRig>
              </a:scene3d>
              <a:sp3d prstMaterial="matte"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2CB-4801-9FC5-C1D06F3F0BCB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18.399999999999999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CB-4801-9FC5-C1D06F3F0BC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город</c:v>
                </c:pt>
              </c:strCache>
            </c:strRef>
          </c:tx>
          <c:spPr>
            <a:solidFill>
              <a:srgbClr val="0000FF"/>
            </a:solidFill>
            <a:scene3d>
              <a:camera prst="orthographicFront"/>
              <a:lightRig rig="threePt" dir="t">
                <a:rot lat="0" lon="0" rev="0"/>
              </a:lightRig>
            </a:scene3d>
            <a:sp3d prstMaterial="matte">
              <a:bevelT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2CB-4801-9FC5-C1D06F3F0BC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край</c:v>
                </c:pt>
              </c:strCache>
            </c:strRef>
          </c:tx>
          <c:spPr>
            <a:solidFill>
              <a:srgbClr val="FFFF00"/>
            </a:solidFill>
            <a:scene3d>
              <a:camera prst="orthographicFront"/>
              <a:lightRig rig="threePt" dir="t">
                <a:rot lat="0" lon="0" rev="0"/>
              </a:lightRig>
            </a:scene3d>
            <a:sp3d prstMaterial="matte">
              <a:bevelT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16.399999999999999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2CB-4801-9FC5-C1D06F3F0B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67008"/>
        <c:axId val="156403968"/>
      </c:barChart>
      <c:catAx>
        <c:axId val="1562670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6403968"/>
        <c:crosses val="autoZero"/>
        <c:auto val="1"/>
        <c:lblAlgn val="ctr"/>
        <c:lblOffset val="100"/>
        <c:noMultiLvlLbl val="0"/>
      </c:catAx>
      <c:valAx>
        <c:axId val="156403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626700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ru-RU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415255781881926E-2"/>
          <c:y val="3.9513779527559058E-2"/>
          <c:w val="0.810032950630027"/>
          <c:h val="0.852282589676289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rgbClr val="0000FF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9EE6-4238-9432-3EE9B890727B}"/>
              </c:ext>
            </c:extLst>
          </c:dPt>
          <c:dPt>
            <c:idx val="2"/>
            <c:invertIfNegative val="0"/>
            <c:bubble3D val="0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EE6-4238-9432-3EE9B890727B}"/>
              </c:ext>
            </c:extLst>
          </c:dPt>
          <c:dLbls>
            <c:dLbl>
              <c:idx val="1"/>
              <c:layout>
                <c:manualLayout>
                  <c:x val="-1.7920476825789684E-2"/>
                  <c:y val="2.77777777777783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E6-4238-9432-3EE9B890727B}"/>
                </c:ext>
              </c:extLst>
            </c:dLbl>
            <c:dLbl>
              <c:idx val="2"/>
              <c:layout>
                <c:manualLayout>
                  <c:x val="-2.09072229634214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E6-4238-9432-3EE9B890727B}"/>
                </c:ext>
              </c:extLst>
            </c:dLbl>
            <c:dLbl>
              <c:idx val="3"/>
              <c:layout>
                <c:manualLayout>
                  <c:x val="-8.9602384128948508E-3"/>
                  <c:y val="-2.77777777777782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EE6-4238-9432-3EE9B890727B}"/>
                </c:ext>
              </c:extLst>
            </c:dLbl>
            <c:dLbl>
              <c:idx val="4"/>
              <c:layout>
                <c:manualLayout>
                  <c:x val="-8.9602384128948508E-3"/>
                  <c:y val="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EE6-4238-9432-3EE9B890727B}"/>
                </c:ext>
              </c:extLst>
            </c:dLbl>
            <c:dLbl>
              <c:idx val="5"/>
              <c:layout>
                <c:manualLayout>
                  <c:x val="-1.493373068815807E-2"/>
                  <c:y val="-1.1111111111111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EE6-4238-9432-3EE9B890727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33.200000000000003</c:v>
                </c:pt>
                <c:pt idx="1">
                  <c:v>36.200000000000003</c:v>
                </c:pt>
                <c:pt idx="2">
                  <c:v>35.700000000000003</c:v>
                </c:pt>
                <c:pt idx="3">
                  <c:v>38.200000000000003</c:v>
                </c:pt>
                <c:pt idx="4">
                  <c:v>29.2</c:v>
                </c:pt>
                <c:pt idx="5">
                  <c:v>29.1</c:v>
                </c:pt>
                <c:pt idx="6">
                  <c:v>29.7</c:v>
                </c:pt>
                <c:pt idx="7">
                  <c:v>28.8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EE6-4238-9432-3EE9B890727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5.9734922752633073E-3"/>
                  <c:y val="-4.166666666666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EE6-4238-9432-3EE9B890727B}"/>
                </c:ext>
              </c:extLst>
            </c:dLbl>
            <c:dLbl>
              <c:idx val="2"/>
              <c:layout>
                <c:manualLayout>
                  <c:x val="0"/>
                  <c:y val="-1.9444444444444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EE6-4238-9432-3EE9B890727B}"/>
                </c:ext>
              </c:extLst>
            </c:dLbl>
            <c:dLbl>
              <c:idx val="3"/>
              <c:layout>
                <c:manualLayout>
                  <c:x val="-5.9734922752633073E-3"/>
                  <c:y val="-3.6111111111111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EE6-4238-9432-3EE9B890727B}"/>
                </c:ext>
              </c:extLst>
            </c:dLbl>
            <c:dLbl>
              <c:idx val="4"/>
              <c:layout>
                <c:manualLayout>
                  <c:x val="1.7920476825789795E-2"/>
                  <c:y val="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EE6-4238-9432-3EE9B890727B}"/>
                </c:ext>
              </c:extLst>
            </c:dLbl>
            <c:dLbl>
              <c:idx val="6"/>
              <c:layout>
                <c:manualLayout>
                  <c:x val="4.4801192064474211E-3"/>
                  <c:y val="-2.7777777777777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EE6-4238-9432-3EE9B890727B}"/>
                </c:ext>
              </c:extLst>
            </c:dLbl>
            <c:dLbl>
              <c:idx val="7"/>
              <c:layout>
                <c:manualLayout>
                  <c:x val="2.2400360855375872E-2"/>
                  <c:y val="-2.22222222222222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EE6-4238-9432-3EE9B890727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29.7</c:v>
                </c:pt>
                <c:pt idx="1">
                  <c:v>34</c:v>
                </c:pt>
                <c:pt idx="2">
                  <c:v>34.4</c:v>
                </c:pt>
                <c:pt idx="3">
                  <c:v>39.1</c:v>
                </c:pt>
                <c:pt idx="4">
                  <c:v>27.2</c:v>
                </c:pt>
                <c:pt idx="5">
                  <c:v>36.1</c:v>
                </c:pt>
                <c:pt idx="6">
                  <c:v>31.3</c:v>
                </c:pt>
                <c:pt idx="7">
                  <c:v>29.6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EE6-4238-9432-3EE9B89072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596928"/>
        <c:axId val="1409024"/>
      </c:barChart>
      <c:catAx>
        <c:axId val="161596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09024"/>
        <c:crosses val="autoZero"/>
        <c:auto val="1"/>
        <c:lblAlgn val="ctr"/>
        <c:lblOffset val="100"/>
        <c:noMultiLvlLbl val="0"/>
      </c:catAx>
      <c:valAx>
        <c:axId val="1409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159692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7.0629726026011988E-2"/>
          <c:y val="1.6666666666666666E-2"/>
          <c:w val="0.31216588717296018"/>
          <c:h val="7.290419947506561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>
                  <a:rot lat="0" lon="0" rev="0"/>
                </a:lightRig>
              </a:scene3d>
              <a:sp3d prstMaterial="matte"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2D1-4C65-9B48-2511608A5C5A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D1-4C65-9B48-2511608A5C5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город</c:v>
                </c:pt>
              </c:strCache>
            </c:strRef>
          </c:tx>
          <c:spPr>
            <a:solidFill>
              <a:srgbClr val="0000FF"/>
            </a:solidFill>
            <a:scene3d>
              <a:camera prst="orthographicFront"/>
              <a:lightRig rig="threePt" dir="t">
                <a:rot lat="0" lon="0" rev="0"/>
              </a:lightRig>
            </a:scene3d>
            <a:sp3d prstMaterial="matte">
              <a:bevelT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2D1-4C65-9B48-2511608A5C5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край</c:v>
                </c:pt>
              </c:strCache>
            </c:strRef>
          </c:tx>
          <c:spPr>
            <a:solidFill>
              <a:srgbClr val="FFFF00"/>
            </a:solidFill>
            <a:scene3d>
              <a:camera prst="orthographicFront"/>
              <a:lightRig rig="threePt" dir="t">
                <a:rot lat="0" lon="0" rev="0"/>
              </a:lightRig>
            </a:scene3d>
            <a:sp3d prstMaterial="matte">
              <a:bevelT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2D1-4C65-9B48-2511608A5C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592832"/>
        <c:axId val="167143104"/>
      </c:barChart>
      <c:catAx>
        <c:axId val="185592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7143104"/>
        <c:crosses val="autoZero"/>
        <c:auto val="1"/>
        <c:lblAlgn val="ctr"/>
        <c:lblOffset val="100"/>
        <c:noMultiLvlLbl val="0"/>
      </c:catAx>
      <c:valAx>
        <c:axId val="167143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559283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ru-RU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917716790146494E-2"/>
          <c:y val="3.9513779527559391E-2"/>
          <c:w val="0.92352930386002841"/>
          <c:h val="0.852282589676289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край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rgbClr val="0000FF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23BC-4CA6-AA26-D42CDA6D8860}"/>
              </c:ext>
            </c:extLst>
          </c:dPt>
          <c:dLbls>
            <c:dLbl>
              <c:idx val="1"/>
              <c:layout>
                <c:manualLayout>
                  <c:x val="0"/>
                  <c:y val="2.77777777777779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3BC-4CA6-AA26-D42CDA6D8860}"/>
                </c:ext>
              </c:extLst>
            </c:dLbl>
            <c:dLbl>
              <c:idx val="2"/>
              <c:layout>
                <c:manualLayout>
                  <c:x val="-4.4801192064474211E-3"/>
                  <c:y val="-1.6666666666666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3BC-4CA6-AA26-D42CDA6D8860}"/>
                </c:ext>
              </c:extLst>
            </c:dLbl>
            <c:dLbl>
              <c:idx val="3"/>
              <c:layout>
                <c:manualLayout>
                  <c:x val="-8.9602384128948508E-3"/>
                  <c:y val="-2.7777777777778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3BC-4CA6-AA26-D42CDA6D8860}"/>
                </c:ext>
              </c:extLst>
            </c:dLbl>
            <c:dLbl>
              <c:idx val="4"/>
              <c:layout>
                <c:manualLayout>
                  <c:x val="-8.9602384128948508E-3"/>
                  <c:y val="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3BC-4CA6-AA26-D42CDA6D8860}"/>
                </c:ext>
              </c:extLst>
            </c:dLbl>
            <c:dLbl>
              <c:idx val="5"/>
              <c:layout>
                <c:manualLayout>
                  <c:x val="-1.344035761934226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3BC-4CA6-AA26-D42CDA6D886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23.7</c:v>
                </c:pt>
                <c:pt idx="1">
                  <c:v>26.9</c:v>
                </c:pt>
                <c:pt idx="2">
                  <c:v>25.2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3BC-4CA6-AA26-D42CDA6D886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4933730688158104E-3"/>
                  <c:y val="-1.9444444444444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3BC-4CA6-AA26-D42CDA6D8860}"/>
                </c:ext>
              </c:extLst>
            </c:dLbl>
            <c:dLbl>
              <c:idx val="1"/>
              <c:layout>
                <c:manualLayout>
                  <c:x val="1.642710375697388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3BC-4CA6-AA26-D42CDA6D8860}"/>
                </c:ext>
              </c:extLst>
            </c:dLbl>
            <c:dLbl>
              <c:idx val="2"/>
              <c:layout>
                <c:manualLayout>
                  <c:x val="0"/>
                  <c:y val="-1.9444444444444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3BC-4CA6-AA26-D42CDA6D8860}"/>
                </c:ext>
              </c:extLst>
            </c:dLbl>
            <c:dLbl>
              <c:idx val="3"/>
              <c:layout>
                <c:manualLayout>
                  <c:x val="5.9734922752632501E-3"/>
                  <c:y val="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3BC-4CA6-AA26-D42CDA6D8860}"/>
                </c:ext>
              </c:extLst>
            </c:dLbl>
            <c:dLbl>
              <c:idx val="5"/>
              <c:layout>
                <c:manualLayout>
                  <c:x val="2.9867461376316138E-3"/>
                  <c:y val="-2.7777777777777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3BC-4CA6-AA26-D42CDA6D886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22.7</c:v>
                </c:pt>
                <c:pt idx="1">
                  <c:v>29.5</c:v>
                </c:pt>
                <c:pt idx="2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3BC-4CA6-AA26-D42CDA6D88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607744"/>
        <c:axId val="167145408"/>
      </c:barChart>
      <c:catAx>
        <c:axId val="184607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7145408"/>
        <c:crosses val="autoZero"/>
        <c:auto val="1"/>
        <c:lblAlgn val="ctr"/>
        <c:lblOffset val="100"/>
        <c:noMultiLvlLbl val="0"/>
      </c:catAx>
      <c:valAx>
        <c:axId val="167145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460774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9.5167374196253693E-2"/>
          <c:y val="1.6666666666666666E-2"/>
          <c:w val="0.32133214051629316"/>
          <c:h val="7.290419947506561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>
                  <a:rot lat="0" lon="0" rev="0"/>
                </a:lightRig>
              </a:scene3d>
              <a:sp3d prstMaterial="matte"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526-41BC-ABB1-91840FDE4471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26-41BC-ABB1-91840FDE447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город</c:v>
                </c:pt>
              </c:strCache>
            </c:strRef>
          </c:tx>
          <c:spPr>
            <a:solidFill>
              <a:srgbClr val="0000FF"/>
            </a:solidFill>
            <a:scene3d>
              <a:camera prst="orthographicFront"/>
              <a:lightRig rig="threePt" dir="t">
                <a:rot lat="0" lon="0" rev="0"/>
              </a:lightRig>
            </a:scene3d>
            <a:sp3d prstMaterial="matte">
              <a:bevelT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26-41BC-ABB1-91840FDE447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край</c:v>
                </c:pt>
              </c:strCache>
            </c:strRef>
          </c:tx>
          <c:spPr>
            <a:solidFill>
              <a:srgbClr val="FFFF00"/>
            </a:solidFill>
            <a:scene3d>
              <a:camera prst="orthographicFront"/>
              <a:lightRig rig="threePt" dir="t">
                <a:rot lat="0" lon="0" rev="0"/>
              </a:lightRig>
            </a:scene3d>
            <a:sp3d prstMaterial="matte">
              <a:bevelT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26-41BC-ABB1-91840FDE4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667648"/>
        <c:axId val="167147712"/>
      </c:barChart>
      <c:catAx>
        <c:axId val="184667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7147712"/>
        <c:crosses val="autoZero"/>
        <c:auto val="1"/>
        <c:lblAlgn val="ctr"/>
        <c:lblOffset val="100"/>
        <c:noMultiLvlLbl val="0"/>
      </c:catAx>
      <c:valAx>
        <c:axId val="167147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466764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ru-RU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917716790146494E-2"/>
          <c:y val="3.9513779527559391E-2"/>
          <c:w val="0.92352930386002841"/>
          <c:h val="0.852282589676289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край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rgbClr val="0000FF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DDF0-4176-B66B-A21960CC5A8E}"/>
              </c:ext>
            </c:extLst>
          </c:dPt>
          <c:dLbls>
            <c:dLbl>
              <c:idx val="1"/>
              <c:layout>
                <c:manualLayout>
                  <c:x val="0"/>
                  <c:y val="2.77777777777779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DF0-4176-B66B-A21960CC5A8E}"/>
                </c:ext>
              </c:extLst>
            </c:dLbl>
            <c:dLbl>
              <c:idx val="2"/>
              <c:layout>
                <c:manualLayout>
                  <c:x val="-4.4801192064474211E-3"/>
                  <c:y val="-1.6666666666666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F0-4176-B66B-A21960CC5A8E}"/>
                </c:ext>
              </c:extLst>
            </c:dLbl>
            <c:dLbl>
              <c:idx val="3"/>
              <c:layout>
                <c:manualLayout>
                  <c:x val="-8.9602384128948508E-3"/>
                  <c:y val="-2.7777777777778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F0-4176-B66B-A21960CC5A8E}"/>
                </c:ext>
              </c:extLst>
            </c:dLbl>
            <c:dLbl>
              <c:idx val="4"/>
              <c:layout>
                <c:manualLayout>
                  <c:x val="-8.9602384128948508E-3"/>
                  <c:y val="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F0-4176-B66B-A21960CC5A8E}"/>
                </c:ext>
              </c:extLst>
            </c:dLbl>
            <c:dLbl>
              <c:idx val="5"/>
              <c:layout>
                <c:manualLayout>
                  <c:x val="-1.344035761934226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F0-4176-B66B-A21960CC5A8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20.5</c:v>
                </c:pt>
                <c:pt idx="1">
                  <c:v>23.6</c:v>
                </c:pt>
                <c:pt idx="2">
                  <c:v>25.3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DF0-4176-B66B-A21960CC5A8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4933730688158104E-3"/>
                  <c:y val="-1.9444444444444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F0-4176-B66B-A21960CC5A8E}"/>
                </c:ext>
              </c:extLst>
            </c:dLbl>
            <c:dLbl>
              <c:idx val="1"/>
              <c:layout>
                <c:manualLayout>
                  <c:x val="1.642710375697388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DF0-4176-B66B-A21960CC5A8E}"/>
                </c:ext>
              </c:extLst>
            </c:dLbl>
            <c:dLbl>
              <c:idx val="2"/>
              <c:layout>
                <c:manualLayout>
                  <c:x val="0"/>
                  <c:y val="-1.9444444444444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DF0-4176-B66B-A21960CC5A8E}"/>
                </c:ext>
              </c:extLst>
            </c:dLbl>
            <c:dLbl>
              <c:idx val="3"/>
              <c:layout>
                <c:manualLayout>
                  <c:x val="5.9734922752632501E-3"/>
                  <c:y val="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DF0-4176-B66B-A21960CC5A8E}"/>
                </c:ext>
              </c:extLst>
            </c:dLbl>
            <c:dLbl>
              <c:idx val="5"/>
              <c:layout>
                <c:manualLayout>
                  <c:x val="2.9867461376316138E-3"/>
                  <c:y val="-2.7777777777777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DF0-4176-B66B-A21960CC5A8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22.6</c:v>
                </c:pt>
                <c:pt idx="2">
                  <c:v>20.5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DF0-4176-B66B-A21960CC5A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606720"/>
        <c:axId val="151298624"/>
      </c:barChart>
      <c:catAx>
        <c:axId val="184606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1298624"/>
        <c:crosses val="autoZero"/>
        <c:auto val="1"/>
        <c:lblAlgn val="ctr"/>
        <c:lblOffset val="100"/>
        <c:noMultiLvlLbl val="0"/>
      </c:catAx>
      <c:valAx>
        <c:axId val="151298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460672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9.5167374196253693E-2"/>
          <c:y val="1.6666666666666666E-2"/>
          <c:w val="0.32133214051629316"/>
          <c:h val="7.290419947506561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>
                  <a:rot lat="0" lon="0" rev="0"/>
                </a:lightRig>
              </a:scene3d>
              <a:sp3d prstMaterial="matte"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8DD-4B19-92B9-2EF19E90AE12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DD-4B19-92B9-2EF19E90AE1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город</c:v>
                </c:pt>
              </c:strCache>
            </c:strRef>
          </c:tx>
          <c:spPr>
            <a:solidFill>
              <a:srgbClr val="0000FF"/>
            </a:solidFill>
            <a:scene3d>
              <a:camera prst="orthographicFront"/>
              <a:lightRig rig="threePt" dir="t">
                <a:rot lat="0" lon="0" rev="0"/>
              </a:lightRig>
            </a:scene3d>
            <a:sp3d prstMaterial="matte">
              <a:bevelT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DD-4B19-92B9-2EF19E90AE1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край</c:v>
                </c:pt>
              </c:strCache>
            </c:strRef>
          </c:tx>
          <c:spPr>
            <a:solidFill>
              <a:srgbClr val="FFFF00"/>
            </a:solidFill>
            <a:scene3d>
              <a:camera prst="orthographicFront"/>
              <a:lightRig rig="threePt" dir="t">
                <a:rot lat="0" lon="0" rev="0"/>
              </a:lightRig>
            </a:scene3d>
            <a:sp3d prstMaterial="matte">
              <a:bevelT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DD-4B19-92B9-2EF19E90AE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593344"/>
        <c:axId val="151300928"/>
      </c:barChart>
      <c:catAx>
        <c:axId val="185593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1300928"/>
        <c:crosses val="autoZero"/>
        <c:auto val="1"/>
        <c:lblAlgn val="ctr"/>
        <c:lblOffset val="100"/>
        <c:noMultiLvlLbl val="0"/>
      </c:catAx>
      <c:valAx>
        <c:axId val="151300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559334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ru-RU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917716790146494E-2"/>
          <c:y val="3.9513779527559391E-2"/>
          <c:w val="0.92352930386002841"/>
          <c:h val="0.852282589676289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край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rgbClr val="0000FF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52A6-4922-BD70-1D6ECCBCAD8A}"/>
              </c:ext>
            </c:extLst>
          </c:dPt>
          <c:dLbls>
            <c:dLbl>
              <c:idx val="1"/>
              <c:layout>
                <c:manualLayout>
                  <c:x val="0"/>
                  <c:y val="2.77777777777779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2A6-4922-BD70-1D6ECCBCAD8A}"/>
                </c:ext>
              </c:extLst>
            </c:dLbl>
            <c:dLbl>
              <c:idx val="2"/>
              <c:layout>
                <c:manualLayout>
                  <c:x val="-4.4801192064474211E-3"/>
                  <c:y val="-1.6666666666666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2A6-4922-BD70-1D6ECCBCAD8A}"/>
                </c:ext>
              </c:extLst>
            </c:dLbl>
            <c:dLbl>
              <c:idx val="3"/>
              <c:layout>
                <c:manualLayout>
                  <c:x val="-8.9602384128948508E-3"/>
                  <c:y val="-2.7777777777778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2A6-4922-BD70-1D6ECCBCAD8A}"/>
                </c:ext>
              </c:extLst>
            </c:dLbl>
            <c:dLbl>
              <c:idx val="4"/>
              <c:layout>
                <c:manualLayout>
                  <c:x val="-8.9602384128948508E-3"/>
                  <c:y val="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2A6-4922-BD70-1D6ECCBCAD8A}"/>
                </c:ext>
              </c:extLst>
            </c:dLbl>
            <c:dLbl>
              <c:idx val="5"/>
              <c:layout>
                <c:manualLayout>
                  <c:x val="-1.344035761934226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2A6-4922-BD70-1D6ECCBCAD8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24.1</c:v>
                </c:pt>
                <c:pt idx="1">
                  <c:v>25.8</c:v>
                </c:pt>
                <c:pt idx="2">
                  <c:v>25.7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2A6-4922-BD70-1D6ECCBCAD8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4933730688158104E-3"/>
                  <c:y val="-1.9444444444444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2A6-4922-BD70-1D6ECCBCAD8A}"/>
                </c:ext>
              </c:extLst>
            </c:dLbl>
            <c:dLbl>
              <c:idx val="1"/>
              <c:layout>
                <c:manualLayout>
                  <c:x val="1.642710375697388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2A6-4922-BD70-1D6ECCBCAD8A}"/>
                </c:ext>
              </c:extLst>
            </c:dLbl>
            <c:dLbl>
              <c:idx val="2"/>
              <c:layout>
                <c:manualLayout>
                  <c:x val="0"/>
                  <c:y val="-1.9444444444444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2A6-4922-BD70-1D6ECCBCAD8A}"/>
                </c:ext>
              </c:extLst>
            </c:dLbl>
            <c:dLbl>
              <c:idx val="3"/>
              <c:layout>
                <c:manualLayout>
                  <c:x val="5.9734922752632501E-3"/>
                  <c:y val="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2A6-4922-BD70-1D6ECCBCAD8A}"/>
                </c:ext>
              </c:extLst>
            </c:dLbl>
            <c:dLbl>
              <c:idx val="5"/>
              <c:layout>
                <c:manualLayout>
                  <c:x val="2.9867461376316138E-3"/>
                  <c:y val="-2.7777777777777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2A6-4922-BD70-1D6ECCBCAD8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21.3</c:v>
                </c:pt>
                <c:pt idx="1">
                  <c:v>26.2</c:v>
                </c:pt>
                <c:pt idx="2">
                  <c:v>23.6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2A6-4922-BD70-1D6ECCBCAD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712640"/>
        <c:axId val="151303232"/>
      </c:barChart>
      <c:catAx>
        <c:axId val="185712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1303232"/>
        <c:crosses val="autoZero"/>
        <c:auto val="1"/>
        <c:lblAlgn val="ctr"/>
        <c:lblOffset val="100"/>
        <c:noMultiLvlLbl val="0"/>
      </c:catAx>
      <c:valAx>
        <c:axId val="151303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571264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9.5167374196253693E-2"/>
          <c:y val="1.6666666666666666E-2"/>
          <c:w val="0.32133214051629316"/>
          <c:h val="7.290419947506561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>
                  <a:rot lat="0" lon="0" rev="0"/>
                </a:lightRig>
              </a:scene3d>
              <a:sp3d prstMaterial="matte"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177-49D0-A4D2-A01FF53C3638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77-49D0-A4D2-A01FF53C363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город</c:v>
                </c:pt>
              </c:strCache>
            </c:strRef>
          </c:tx>
          <c:spPr>
            <a:solidFill>
              <a:srgbClr val="0000FF"/>
            </a:solidFill>
            <a:scene3d>
              <a:camera prst="orthographicFront"/>
              <a:lightRig rig="threePt" dir="t">
                <a:rot lat="0" lon="0" rev="0"/>
              </a:lightRig>
            </a:scene3d>
            <a:sp3d prstMaterial="matte">
              <a:bevelT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177-49D0-A4D2-A01FF53C363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край</c:v>
                </c:pt>
              </c:strCache>
            </c:strRef>
          </c:tx>
          <c:spPr>
            <a:solidFill>
              <a:srgbClr val="FFFF00"/>
            </a:solidFill>
            <a:scene3d>
              <a:camera prst="orthographicFront"/>
              <a:lightRig rig="threePt" dir="t">
                <a:rot lat="0" lon="0" rev="0"/>
              </a:lightRig>
            </a:scene3d>
            <a:sp3d prstMaterial="matte">
              <a:bevelT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177-49D0-A4D2-A01FF53C36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976832"/>
        <c:axId val="151305536"/>
      </c:barChart>
      <c:catAx>
        <c:axId val="185976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1305536"/>
        <c:crosses val="autoZero"/>
        <c:auto val="1"/>
        <c:lblAlgn val="ctr"/>
        <c:lblOffset val="100"/>
        <c:noMultiLvlLbl val="0"/>
      </c:catAx>
      <c:valAx>
        <c:axId val="151305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597683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ru-RU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917716790146494E-2"/>
          <c:y val="3.9513779527559391E-2"/>
          <c:w val="0.92352930386002841"/>
          <c:h val="0.852282589676289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край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rgbClr val="0000FF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61C8-432A-8FF3-E92E066BE5EB}"/>
              </c:ext>
            </c:extLst>
          </c:dPt>
          <c:dLbls>
            <c:dLbl>
              <c:idx val="1"/>
              <c:layout>
                <c:manualLayout>
                  <c:x val="0"/>
                  <c:y val="2.77777777777779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1C8-432A-8FF3-E92E066BE5EB}"/>
                </c:ext>
              </c:extLst>
            </c:dLbl>
            <c:dLbl>
              <c:idx val="2"/>
              <c:layout>
                <c:manualLayout>
                  <c:x val="-4.4801192064474211E-3"/>
                  <c:y val="-1.6666666666666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1C8-432A-8FF3-E92E066BE5EB}"/>
                </c:ext>
              </c:extLst>
            </c:dLbl>
            <c:dLbl>
              <c:idx val="3"/>
              <c:layout>
                <c:manualLayout>
                  <c:x val="-8.9602384128948508E-3"/>
                  <c:y val="-2.7777777777778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1C8-432A-8FF3-E92E066BE5EB}"/>
                </c:ext>
              </c:extLst>
            </c:dLbl>
            <c:dLbl>
              <c:idx val="4"/>
              <c:layout>
                <c:manualLayout>
                  <c:x val="-8.9602384128948508E-3"/>
                  <c:y val="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1C8-432A-8FF3-E92E066BE5EB}"/>
                </c:ext>
              </c:extLst>
            </c:dLbl>
            <c:dLbl>
              <c:idx val="5"/>
              <c:layout>
                <c:manualLayout>
                  <c:x val="-1.344035761934226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1C8-432A-8FF3-E92E066BE5E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20.6</c:v>
                </c:pt>
                <c:pt idx="1">
                  <c:v>23.4</c:v>
                </c:pt>
                <c:pt idx="2">
                  <c:v>23.1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1C8-432A-8FF3-E92E066BE5E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4933730688158104E-3"/>
                  <c:y val="-1.9444444444444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1C8-432A-8FF3-E92E066BE5EB}"/>
                </c:ext>
              </c:extLst>
            </c:dLbl>
            <c:dLbl>
              <c:idx val="1"/>
              <c:layout>
                <c:manualLayout>
                  <c:x val="1.642710375697388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1C8-432A-8FF3-E92E066BE5EB}"/>
                </c:ext>
              </c:extLst>
            </c:dLbl>
            <c:dLbl>
              <c:idx val="2"/>
              <c:layout>
                <c:manualLayout>
                  <c:x val="0"/>
                  <c:y val="-1.9444444444444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1C8-432A-8FF3-E92E066BE5EB}"/>
                </c:ext>
              </c:extLst>
            </c:dLbl>
            <c:dLbl>
              <c:idx val="3"/>
              <c:layout>
                <c:manualLayout>
                  <c:x val="5.9734922752632501E-3"/>
                  <c:y val="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1C8-432A-8FF3-E92E066BE5EB}"/>
                </c:ext>
              </c:extLst>
            </c:dLbl>
            <c:dLbl>
              <c:idx val="5"/>
              <c:layout>
                <c:manualLayout>
                  <c:x val="2.9867461376316138E-3"/>
                  <c:y val="-2.7777777777777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1C8-432A-8FF3-E92E066BE5E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22.5</c:v>
                </c:pt>
                <c:pt idx="1">
                  <c:v>27</c:v>
                </c:pt>
                <c:pt idx="2">
                  <c:v>21.6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1C8-432A-8FF3-E92E066BE5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975808"/>
        <c:axId val="161515200"/>
      </c:barChart>
      <c:catAx>
        <c:axId val="185975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1515200"/>
        <c:crosses val="autoZero"/>
        <c:auto val="1"/>
        <c:lblAlgn val="ctr"/>
        <c:lblOffset val="100"/>
        <c:noMultiLvlLbl val="0"/>
      </c:catAx>
      <c:valAx>
        <c:axId val="161515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597580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9.5167374196253693E-2"/>
          <c:y val="1.6666666666666666E-2"/>
          <c:w val="0.32133214051629316"/>
          <c:h val="7.290419947506561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>
                  <a:rot lat="0" lon="0" rev="0"/>
                </a:lightRig>
              </a:scene3d>
              <a:sp3d prstMaterial="matte"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AFA-4FA4-A9DF-44688563A618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FA-4FA4-A9DF-44688563A61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город</c:v>
                </c:pt>
              </c:strCache>
            </c:strRef>
          </c:tx>
          <c:spPr>
            <a:solidFill>
              <a:srgbClr val="0000FF"/>
            </a:solidFill>
            <a:scene3d>
              <a:camera prst="orthographicFront"/>
              <a:lightRig rig="threePt" dir="t">
                <a:rot lat="0" lon="0" rev="0"/>
              </a:lightRig>
            </a:scene3d>
            <a:sp3d prstMaterial="matte">
              <a:bevelT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AFA-4FA4-A9DF-44688563A61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край</c:v>
                </c:pt>
              </c:strCache>
            </c:strRef>
          </c:tx>
          <c:spPr>
            <a:solidFill>
              <a:srgbClr val="FFFF00"/>
            </a:solidFill>
            <a:scene3d>
              <a:camera prst="orthographicFront"/>
              <a:lightRig rig="threePt" dir="t">
                <a:rot lat="0" lon="0" rev="0"/>
              </a:lightRig>
            </a:scene3d>
            <a:sp3d prstMaterial="matte">
              <a:bevelT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AFA-4FA4-A9DF-44688563A6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461568"/>
        <c:axId val="161517504"/>
      </c:barChart>
      <c:catAx>
        <c:axId val="188461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1517504"/>
        <c:crosses val="autoZero"/>
        <c:auto val="1"/>
        <c:lblAlgn val="ctr"/>
        <c:lblOffset val="100"/>
        <c:noMultiLvlLbl val="0"/>
      </c:catAx>
      <c:valAx>
        <c:axId val="161517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846156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ru-RU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917716790146494E-2"/>
          <c:y val="3.9513779527559349E-2"/>
          <c:w val="0.810032950630027"/>
          <c:h val="0.852282589676289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1-9653-4096-B553-CD7807F7CAA6}"/>
              </c:ext>
            </c:extLst>
          </c:dPt>
          <c:dLbls>
            <c:dLbl>
              <c:idx val="1"/>
              <c:layout>
                <c:manualLayout>
                  <c:x val="-1.7920476825789684E-2"/>
                  <c:y val="2.7777777777778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653-4096-B553-CD7807F7CAA6}"/>
                </c:ext>
              </c:extLst>
            </c:dLbl>
            <c:dLbl>
              <c:idx val="2"/>
              <c:layout>
                <c:manualLayout>
                  <c:x val="-2.09072229634214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653-4096-B553-CD7807F7CAA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Школа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653-4096-B553-CD7807F7CAA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2.9867461376316142E-3"/>
                  <c:y val="-1.6666666666666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653-4096-B553-CD7807F7CAA6}"/>
                </c:ext>
              </c:extLst>
            </c:dLbl>
            <c:dLbl>
              <c:idx val="2"/>
              <c:layout>
                <c:manualLayout>
                  <c:x val="0"/>
                  <c:y val="-1.9444444444444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653-4096-B553-CD7807F7CAA6}"/>
                </c:ext>
              </c:extLst>
            </c:dLbl>
            <c:dLbl>
              <c:idx val="3"/>
              <c:layout>
                <c:manualLayout>
                  <c:x val="-5.973492275263296E-3"/>
                  <c:y val="-3.6111111111111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653-4096-B553-CD7807F7CAA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Школа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16.899999999999999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653-4096-B553-CD7807F7CAA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0CC00"/>
            </a:solidFill>
          </c:spPr>
          <c:invertIfNegative val="0"/>
          <c:dLbls>
            <c:dLbl>
              <c:idx val="0"/>
              <c:layout>
                <c:manualLayout>
                  <c:x val="-2.9867461376315882E-3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653-4096-B553-CD7807F7CAA6}"/>
                </c:ext>
              </c:extLst>
            </c:dLbl>
            <c:dLbl>
              <c:idx val="1"/>
              <c:layout>
                <c:manualLayout>
                  <c:x val="-4.4801192064474211E-3"/>
                  <c:y val="-1.9444444444444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653-4096-B553-CD7807F7CAA6}"/>
                </c:ext>
              </c:extLst>
            </c:dLbl>
            <c:dLbl>
              <c:idx val="2"/>
              <c:layout>
                <c:manualLayout>
                  <c:x val="-2.9867461376316142E-3"/>
                  <c:y val="-3.6111111111111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653-4096-B553-CD7807F7CAA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Школа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653-4096-B553-CD7807F7CAA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Школа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9653-4096-B553-CD7807F7CAA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DA04CB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653-4096-B553-CD7807F7CAA6}"/>
                </c:ext>
              </c:extLst>
            </c:dLbl>
            <c:dLbl>
              <c:idx val="1"/>
              <c:layout>
                <c:manualLayout>
                  <c:x val="2.389396910105291E-2"/>
                  <c:y val="-2.66843441692082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653-4096-B553-CD7807F7CAA6}"/>
                </c:ext>
              </c:extLst>
            </c:dLbl>
            <c:dLbl>
              <c:idx val="2"/>
              <c:layout>
                <c:manualLayout>
                  <c:x val="4.4800016180168104E-3"/>
                  <c:y val="-1.1111111111111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653-4096-B553-CD7807F7CAA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Школа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19.2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9653-4096-B553-CD7807F7CAA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440357619342267E-2"/>
                  <c:y val="-5.33686883384163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9653-4096-B553-CD7807F7CAA6}"/>
                </c:ext>
              </c:extLst>
            </c:dLbl>
            <c:dLbl>
              <c:idx val="1"/>
              <c:layout>
                <c:manualLayout>
                  <c:x val="1.194698455052645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653-4096-B553-CD7807F7CAA6}"/>
                </c:ext>
              </c:extLst>
            </c:dLbl>
            <c:dLbl>
              <c:idx val="2"/>
              <c:layout>
                <c:manualLayout>
                  <c:x val="1.9413849894605505E-2"/>
                  <c:y val="-2.446036625353595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9653-4096-B553-CD7807F7CAA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Школа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17.600000000000001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9653-4096-B553-CD7807F7CAA6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466747755648419E-3"/>
                  <c:y val="-2.4015909752287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9653-4096-B553-CD7807F7CAA6}"/>
                </c:ext>
              </c:extLst>
            </c:dLbl>
            <c:dLbl>
              <c:idx val="1"/>
              <c:layout>
                <c:manualLayout>
                  <c:x val="0"/>
                  <c:y val="-5.3368688338416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9653-4096-B553-CD7807F7CAA6}"/>
                </c:ext>
              </c:extLst>
            </c:dLbl>
            <c:dLbl>
              <c:idx val="2"/>
              <c:layout>
                <c:manualLayout>
                  <c:x val="1.1946984550526455E-2"/>
                  <c:y val="-1.0673737667683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9653-4096-B553-CD7807F7CAA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Школа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19.2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9653-4096-B553-CD7807F7CAA6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CCFF"/>
              </a:solidFill>
            </c:spPr>
            <c:extLst>
              <c:ext xmlns:c16="http://schemas.microsoft.com/office/drawing/2014/chart" uri="{C3380CC4-5D6E-409C-BE32-E72D297353CC}">
                <c16:uniqueId val="{0000001B-9653-4096-B553-CD7807F7CAA6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Школа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18.399999999999999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9653-4096-B553-CD7807F7CA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68032"/>
        <c:axId val="156406272"/>
      </c:barChart>
      <c:catAx>
        <c:axId val="156268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6406272"/>
        <c:crosses val="autoZero"/>
        <c:auto val="1"/>
        <c:lblAlgn val="ctr"/>
        <c:lblOffset val="100"/>
        <c:noMultiLvlLbl val="0"/>
      </c:catAx>
      <c:valAx>
        <c:axId val="156406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62680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917716790146494E-2"/>
          <c:y val="3.9513779527559391E-2"/>
          <c:w val="0.92352930386002841"/>
          <c:h val="0.852282589676289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край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rgbClr val="0000FF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C4DD-4E29-B79D-5FAB06BD2AA0}"/>
              </c:ext>
            </c:extLst>
          </c:dPt>
          <c:dLbls>
            <c:dLbl>
              <c:idx val="1"/>
              <c:layout>
                <c:manualLayout>
                  <c:x val="0"/>
                  <c:y val="2.77777777777779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4DD-4E29-B79D-5FAB06BD2AA0}"/>
                </c:ext>
              </c:extLst>
            </c:dLbl>
            <c:dLbl>
              <c:idx val="2"/>
              <c:layout>
                <c:manualLayout>
                  <c:x val="-4.4801192064474211E-3"/>
                  <c:y val="-1.6666666666666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4DD-4E29-B79D-5FAB06BD2AA0}"/>
                </c:ext>
              </c:extLst>
            </c:dLbl>
            <c:dLbl>
              <c:idx val="3"/>
              <c:layout>
                <c:manualLayout>
                  <c:x val="-8.9602384128948508E-3"/>
                  <c:y val="-2.7777777777778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4DD-4E29-B79D-5FAB06BD2AA0}"/>
                </c:ext>
              </c:extLst>
            </c:dLbl>
            <c:dLbl>
              <c:idx val="4"/>
              <c:layout>
                <c:manualLayout>
                  <c:x val="-8.9602384128948508E-3"/>
                  <c:y val="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4DD-4E29-B79D-5FAB06BD2AA0}"/>
                </c:ext>
              </c:extLst>
            </c:dLbl>
            <c:dLbl>
              <c:idx val="5"/>
              <c:layout>
                <c:manualLayout>
                  <c:x val="-1.344035761934226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4DD-4E29-B79D-5FAB06BD2AA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</c:v>
                </c:pt>
                <c:pt idx="1">
                  <c:v>22.5</c:v>
                </c:pt>
                <c:pt idx="2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4DD-4E29-B79D-5FAB06BD2AA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4933730688158104E-3"/>
                  <c:y val="-1.9444444444444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4DD-4E29-B79D-5FAB06BD2AA0}"/>
                </c:ext>
              </c:extLst>
            </c:dLbl>
            <c:dLbl>
              <c:idx val="1"/>
              <c:layout>
                <c:manualLayout>
                  <c:x val="1.642710375697388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4DD-4E29-B79D-5FAB06BD2AA0}"/>
                </c:ext>
              </c:extLst>
            </c:dLbl>
            <c:dLbl>
              <c:idx val="2"/>
              <c:layout>
                <c:manualLayout>
                  <c:x val="0"/>
                  <c:y val="-1.9444444444444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4DD-4E29-B79D-5FAB06BD2AA0}"/>
                </c:ext>
              </c:extLst>
            </c:dLbl>
            <c:dLbl>
              <c:idx val="3"/>
              <c:layout>
                <c:manualLayout>
                  <c:x val="5.9734922752632501E-3"/>
                  <c:y val="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4DD-4E29-B79D-5FAB06BD2AA0}"/>
                </c:ext>
              </c:extLst>
            </c:dLbl>
            <c:dLbl>
              <c:idx val="5"/>
              <c:layout>
                <c:manualLayout>
                  <c:x val="2.9867461376316138E-3"/>
                  <c:y val="-2.7777777777777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4DD-4E29-B79D-5FAB06BD2AA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27.3</c:v>
                </c:pt>
                <c:pt idx="1">
                  <c:v>22.5</c:v>
                </c:pt>
                <c:pt idx="2">
                  <c:v>24.6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4DD-4E29-B79D-5FAB06BD2A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463616"/>
        <c:axId val="161519808"/>
      </c:barChart>
      <c:catAx>
        <c:axId val="188463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1519808"/>
        <c:crosses val="autoZero"/>
        <c:auto val="1"/>
        <c:lblAlgn val="ctr"/>
        <c:lblOffset val="100"/>
        <c:noMultiLvlLbl val="0"/>
      </c:catAx>
      <c:valAx>
        <c:axId val="161519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846361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34754742282612505"/>
          <c:y val="8.3333333333333332E-3"/>
          <c:w val="0.32133214051629316"/>
          <c:h val="7.290419947506561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>
                  <a:rot lat="0" lon="0" rev="0"/>
                </a:lightRig>
              </a:scene3d>
              <a:sp3d prstMaterial="matte"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238-49AD-BF39-C75ED3906C5D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38-49AD-BF39-C75ED3906C5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город</c:v>
                </c:pt>
              </c:strCache>
            </c:strRef>
          </c:tx>
          <c:spPr>
            <a:solidFill>
              <a:srgbClr val="0000FF"/>
            </a:solidFill>
            <a:scene3d>
              <a:camera prst="orthographicFront"/>
              <a:lightRig rig="threePt" dir="t">
                <a:rot lat="0" lon="0" rev="0"/>
              </a:lightRig>
            </a:scene3d>
            <a:sp3d prstMaterial="matte">
              <a:bevelT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38-49AD-BF39-C75ED3906C5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край</c:v>
                </c:pt>
              </c:strCache>
            </c:strRef>
          </c:tx>
          <c:spPr>
            <a:solidFill>
              <a:srgbClr val="FFFF00"/>
            </a:solidFill>
            <a:scene3d>
              <a:camera prst="orthographicFront"/>
              <a:lightRig rig="threePt" dir="t">
                <a:rot lat="0" lon="0" rev="0"/>
              </a:lightRig>
            </a:scene3d>
            <a:sp3d prstMaterial="matte">
              <a:bevelT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56.5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38-49AD-BF39-C75ED3906C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786688"/>
        <c:axId val="188334656"/>
      </c:barChart>
      <c:catAx>
        <c:axId val="188786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8334656"/>
        <c:crosses val="autoZero"/>
        <c:auto val="1"/>
        <c:lblAlgn val="ctr"/>
        <c:lblOffset val="100"/>
        <c:noMultiLvlLbl val="0"/>
      </c:catAx>
      <c:valAx>
        <c:axId val="188334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878668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ru-RU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917716790146494E-2"/>
          <c:y val="2.8402887139107613E-2"/>
          <c:w val="0.92352930386002841"/>
          <c:h val="0.880059930008748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край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rgbClr val="0000FF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8110-4CC9-B36E-9826881965AD}"/>
              </c:ext>
            </c:extLst>
          </c:dPt>
          <c:dLbls>
            <c:dLbl>
              <c:idx val="1"/>
              <c:layout>
                <c:manualLayout>
                  <c:x val="0"/>
                  <c:y val="2.77777777777779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10-4CC9-B36E-9826881965AD}"/>
                </c:ext>
              </c:extLst>
            </c:dLbl>
            <c:dLbl>
              <c:idx val="2"/>
              <c:layout>
                <c:manualLayout>
                  <c:x val="-4.4801192064474211E-3"/>
                  <c:y val="-1.6666666666666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10-4CC9-B36E-9826881965AD}"/>
                </c:ext>
              </c:extLst>
            </c:dLbl>
            <c:dLbl>
              <c:idx val="3"/>
              <c:layout>
                <c:manualLayout>
                  <c:x val="-8.9602384128948508E-3"/>
                  <c:y val="-2.7777777777778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10-4CC9-B36E-9826881965AD}"/>
                </c:ext>
              </c:extLst>
            </c:dLbl>
            <c:dLbl>
              <c:idx val="4"/>
              <c:layout>
                <c:manualLayout>
                  <c:x val="-8.9602384128948508E-3"/>
                  <c:y val="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110-4CC9-B36E-9826881965AD}"/>
                </c:ext>
              </c:extLst>
            </c:dLbl>
            <c:dLbl>
              <c:idx val="5"/>
              <c:layout>
                <c:manualLayout>
                  <c:x val="-1.344035761934226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10-4CC9-B36E-9826881965A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53.3</c:v>
                </c:pt>
                <c:pt idx="1">
                  <c:v>56.1</c:v>
                </c:pt>
                <c:pt idx="2">
                  <c:v>56.5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110-4CC9-B36E-9826881965A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4933730688158104E-3"/>
                  <c:y val="-1.9444444444444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110-4CC9-B36E-9826881965AD}"/>
                </c:ext>
              </c:extLst>
            </c:dLbl>
            <c:dLbl>
              <c:idx val="1"/>
              <c:layout>
                <c:manualLayout>
                  <c:x val="1.642710375697388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110-4CC9-B36E-9826881965AD}"/>
                </c:ext>
              </c:extLst>
            </c:dLbl>
            <c:dLbl>
              <c:idx val="2"/>
              <c:layout>
                <c:manualLayout>
                  <c:x val="0"/>
                  <c:y val="-1.9444444444444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110-4CC9-B36E-9826881965AD}"/>
                </c:ext>
              </c:extLst>
            </c:dLbl>
            <c:dLbl>
              <c:idx val="3"/>
              <c:layout>
                <c:manualLayout>
                  <c:x val="5.9734922752632501E-3"/>
                  <c:y val="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110-4CC9-B36E-9826881965AD}"/>
                </c:ext>
              </c:extLst>
            </c:dLbl>
            <c:dLbl>
              <c:idx val="5"/>
              <c:layout>
                <c:manualLayout>
                  <c:x val="2.9867461376316138E-3"/>
                  <c:y val="-2.7777777777777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110-4CC9-B36E-9826881965A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60</c:v>
                </c:pt>
                <c:pt idx="1">
                  <c:v>55.8</c:v>
                </c:pt>
                <c:pt idx="2">
                  <c:v>50.8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110-4CC9-B36E-9826881965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637184"/>
        <c:axId val="188336960"/>
      </c:barChart>
      <c:catAx>
        <c:axId val="188637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8336960"/>
        <c:crosses val="autoZero"/>
        <c:auto val="1"/>
        <c:lblAlgn val="ctr"/>
        <c:lblOffset val="100"/>
        <c:noMultiLvlLbl val="0"/>
      </c:catAx>
      <c:valAx>
        <c:axId val="188336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863718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37293476499599376"/>
          <c:y val="8.3333333333333332E-3"/>
          <c:w val="0.32133214051629316"/>
          <c:h val="7.290419947506561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>
                  <a:rot lat="0" lon="0" rev="0"/>
                </a:lightRig>
              </a:scene3d>
              <a:sp3d prstMaterial="matte"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0DE-4493-91C6-379F08232A95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DE-4493-91C6-379F08232A9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город</c:v>
                </c:pt>
              </c:strCache>
            </c:strRef>
          </c:tx>
          <c:spPr>
            <a:solidFill>
              <a:srgbClr val="0000FF"/>
            </a:solidFill>
            <a:scene3d>
              <a:camera prst="orthographicFront"/>
              <a:lightRig rig="threePt" dir="t">
                <a:rot lat="0" lon="0" rev="0"/>
              </a:lightRig>
            </a:scene3d>
            <a:sp3d prstMaterial="matte">
              <a:bevelT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0DE-4493-91C6-379F08232A9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край</c:v>
                </c:pt>
              </c:strCache>
            </c:strRef>
          </c:tx>
          <c:spPr>
            <a:solidFill>
              <a:srgbClr val="FFFF00"/>
            </a:solidFill>
            <a:scene3d>
              <a:camera prst="orthographicFront"/>
              <a:lightRig rig="threePt" dir="t">
                <a:rot lat="0" lon="0" rev="0"/>
              </a:lightRig>
            </a:scene3d>
            <a:sp3d prstMaterial="matte">
              <a:bevelT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0DE-4493-91C6-379F08232A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721664"/>
        <c:axId val="188339264"/>
      </c:barChart>
      <c:catAx>
        <c:axId val="188721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8339264"/>
        <c:crosses val="autoZero"/>
        <c:auto val="1"/>
        <c:lblAlgn val="ctr"/>
        <c:lblOffset val="100"/>
        <c:noMultiLvlLbl val="0"/>
      </c:catAx>
      <c:valAx>
        <c:axId val="188339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872166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ru-RU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917716790146494E-2"/>
          <c:y val="3.9513779527559391E-2"/>
          <c:w val="0.92352930386002841"/>
          <c:h val="0.852282589676289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край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rgbClr val="0000FF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1C14-496C-9C6B-FA00F05BE5EC}"/>
              </c:ext>
            </c:extLst>
          </c:dPt>
          <c:dLbls>
            <c:dLbl>
              <c:idx val="1"/>
              <c:layout>
                <c:manualLayout>
                  <c:x val="0"/>
                  <c:y val="2.77777777777779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C14-496C-9C6B-FA00F05BE5EC}"/>
                </c:ext>
              </c:extLst>
            </c:dLbl>
            <c:dLbl>
              <c:idx val="2"/>
              <c:layout>
                <c:manualLayout>
                  <c:x val="-4.4801192064474211E-3"/>
                  <c:y val="-1.6666666666666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C14-496C-9C6B-FA00F05BE5EC}"/>
                </c:ext>
              </c:extLst>
            </c:dLbl>
            <c:dLbl>
              <c:idx val="3"/>
              <c:layout>
                <c:manualLayout>
                  <c:x val="-8.9602384128948508E-3"/>
                  <c:y val="-2.7777777777778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C14-496C-9C6B-FA00F05BE5EC}"/>
                </c:ext>
              </c:extLst>
            </c:dLbl>
            <c:dLbl>
              <c:idx val="4"/>
              <c:layout>
                <c:manualLayout>
                  <c:x val="-8.9602384128948508E-3"/>
                  <c:y val="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C14-496C-9C6B-FA00F05BE5EC}"/>
                </c:ext>
              </c:extLst>
            </c:dLbl>
            <c:dLbl>
              <c:idx val="5"/>
              <c:layout>
                <c:manualLayout>
                  <c:x val="-1.344035761934226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C14-496C-9C6B-FA00F05BE5E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14.9</c:v>
                </c:pt>
                <c:pt idx="1">
                  <c:v>15.2</c:v>
                </c:pt>
                <c:pt idx="2">
                  <c:v>22.4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C14-496C-9C6B-FA00F05BE5E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4933730688158104E-3"/>
                  <c:y val="-1.9444444444444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C14-496C-9C6B-FA00F05BE5EC}"/>
                </c:ext>
              </c:extLst>
            </c:dLbl>
            <c:dLbl>
              <c:idx val="1"/>
              <c:layout>
                <c:manualLayout>
                  <c:x val="1.642710375697388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C14-496C-9C6B-FA00F05BE5EC}"/>
                </c:ext>
              </c:extLst>
            </c:dLbl>
            <c:dLbl>
              <c:idx val="2"/>
              <c:layout>
                <c:manualLayout>
                  <c:x val="0"/>
                  <c:y val="-1.9444444444444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C14-496C-9C6B-FA00F05BE5EC}"/>
                </c:ext>
              </c:extLst>
            </c:dLbl>
            <c:dLbl>
              <c:idx val="3"/>
              <c:layout>
                <c:manualLayout>
                  <c:x val="5.9734922752632501E-3"/>
                  <c:y val="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C14-496C-9C6B-FA00F05BE5EC}"/>
                </c:ext>
              </c:extLst>
            </c:dLbl>
            <c:dLbl>
              <c:idx val="5"/>
              <c:layout>
                <c:manualLayout>
                  <c:x val="2.9867461376316138E-3"/>
                  <c:y val="-2.7777777777777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C14-496C-9C6B-FA00F05BE5E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14</c:v>
                </c:pt>
                <c:pt idx="2">
                  <c:v>24.7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C14-496C-9C6B-FA00F05BE5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921408"/>
        <c:axId val="188341568"/>
      </c:barChart>
      <c:catAx>
        <c:axId val="187921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8341568"/>
        <c:crosses val="autoZero"/>
        <c:auto val="1"/>
        <c:lblAlgn val="ctr"/>
        <c:lblOffset val="100"/>
        <c:noMultiLvlLbl val="0"/>
      </c:catAx>
      <c:valAx>
        <c:axId val="188341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792140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36546789965191473"/>
          <c:y val="2.2222222222222223E-2"/>
          <c:w val="0.32133214051629316"/>
          <c:h val="7.290419947506561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>
                  <a:rot lat="0" lon="0" rev="0"/>
                </a:lightRig>
              </a:scene3d>
              <a:sp3d prstMaterial="matte"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E0C-44A5-8651-FA787C4CA2F8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0C-44A5-8651-FA787C4CA2F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город</c:v>
                </c:pt>
              </c:strCache>
            </c:strRef>
          </c:tx>
          <c:spPr>
            <a:solidFill>
              <a:srgbClr val="0000FF"/>
            </a:solidFill>
            <a:scene3d>
              <a:camera prst="orthographicFront"/>
              <a:lightRig rig="threePt" dir="t">
                <a:rot lat="0" lon="0" rev="0"/>
              </a:lightRig>
            </a:scene3d>
            <a:sp3d prstMaterial="matte">
              <a:bevelT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E0C-44A5-8651-FA787C4CA2F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край</c:v>
                </c:pt>
              </c:strCache>
            </c:strRef>
          </c:tx>
          <c:spPr>
            <a:solidFill>
              <a:srgbClr val="FFFF00"/>
            </a:solidFill>
            <a:scene3d>
              <a:camera prst="orthographicFront"/>
              <a:lightRig rig="threePt" dir="t">
                <a:rot lat="0" lon="0" rev="0"/>
              </a:lightRig>
            </a:scene3d>
            <a:sp3d prstMaterial="matte">
              <a:bevelT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E0C-44A5-8651-FA787C4CA2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997696"/>
        <c:axId val="188376768"/>
      </c:barChart>
      <c:catAx>
        <c:axId val="187997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8376768"/>
        <c:crosses val="autoZero"/>
        <c:auto val="1"/>
        <c:lblAlgn val="ctr"/>
        <c:lblOffset val="100"/>
        <c:noMultiLvlLbl val="0"/>
      </c:catAx>
      <c:valAx>
        <c:axId val="1883767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799769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ru-RU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917716790146494E-2"/>
          <c:y val="3.9513779527559391E-2"/>
          <c:w val="0.92352930386002841"/>
          <c:h val="0.852282589676289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край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rgbClr val="0000FF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6CD4-4E60-BCFD-61BB6FF4C325}"/>
              </c:ext>
            </c:extLst>
          </c:dPt>
          <c:dLbls>
            <c:dLbl>
              <c:idx val="1"/>
              <c:layout>
                <c:manualLayout>
                  <c:x val="0"/>
                  <c:y val="2.77777777777779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D4-4E60-BCFD-61BB6FF4C325}"/>
                </c:ext>
              </c:extLst>
            </c:dLbl>
            <c:dLbl>
              <c:idx val="2"/>
              <c:layout>
                <c:manualLayout>
                  <c:x val="-4.4801192064474211E-3"/>
                  <c:y val="-1.6666666666666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CD4-4E60-BCFD-61BB6FF4C325}"/>
                </c:ext>
              </c:extLst>
            </c:dLbl>
            <c:dLbl>
              <c:idx val="3"/>
              <c:layout>
                <c:manualLayout>
                  <c:x val="-8.9602384128948508E-3"/>
                  <c:y val="-2.7777777777778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CD4-4E60-BCFD-61BB6FF4C325}"/>
                </c:ext>
              </c:extLst>
            </c:dLbl>
            <c:dLbl>
              <c:idx val="4"/>
              <c:layout>
                <c:manualLayout>
                  <c:x val="-8.9602384128948508E-3"/>
                  <c:y val="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CD4-4E60-BCFD-61BB6FF4C325}"/>
                </c:ext>
              </c:extLst>
            </c:dLbl>
            <c:dLbl>
              <c:idx val="5"/>
              <c:layout>
                <c:manualLayout>
                  <c:x val="-1.344035761934226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CD4-4E60-BCFD-61BB6FF4C32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</c:v>
                </c:pt>
                <c:pt idx="1">
                  <c:v>13.5</c:v>
                </c:pt>
                <c:pt idx="2">
                  <c:v>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CD4-4E60-BCFD-61BB6FF4C32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4933730688158104E-3"/>
                  <c:y val="-1.9444444444444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CD4-4E60-BCFD-61BB6FF4C325}"/>
                </c:ext>
              </c:extLst>
            </c:dLbl>
            <c:dLbl>
              <c:idx val="1"/>
              <c:layout>
                <c:manualLayout>
                  <c:x val="1.642710375697388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CD4-4E60-BCFD-61BB6FF4C325}"/>
                </c:ext>
              </c:extLst>
            </c:dLbl>
            <c:dLbl>
              <c:idx val="2"/>
              <c:layout>
                <c:manualLayout>
                  <c:x val="0"/>
                  <c:y val="-1.9444444444444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CD4-4E60-BCFD-61BB6FF4C325}"/>
                </c:ext>
              </c:extLst>
            </c:dLbl>
            <c:dLbl>
              <c:idx val="3"/>
              <c:layout>
                <c:manualLayout>
                  <c:x val="5.9734922752632501E-3"/>
                  <c:y val="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CD4-4E60-BCFD-61BB6FF4C325}"/>
                </c:ext>
              </c:extLst>
            </c:dLbl>
            <c:dLbl>
              <c:idx val="5"/>
              <c:layout>
                <c:manualLayout>
                  <c:x val="2.9867461376316138E-3"/>
                  <c:y val="-2.7777777777777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CD4-4E60-BCFD-61BB6FF4C32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14.8</c:v>
                </c:pt>
                <c:pt idx="2">
                  <c:v>11.9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CD4-4E60-BCFD-61BB6FF4C3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920384"/>
        <c:axId val="188379072"/>
      </c:barChart>
      <c:catAx>
        <c:axId val="187920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8379072"/>
        <c:crosses val="autoZero"/>
        <c:auto val="1"/>
        <c:lblAlgn val="ctr"/>
        <c:lblOffset val="100"/>
        <c:noMultiLvlLbl val="0"/>
      </c:catAx>
      <c:valAx>
        <c:axId val="188379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792038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2951495477901723"/>
          <c:y val="8.3333333333333332E-3"/>
          <c:w val="0.32133214051629316"/>
          <c:h val="7.290419947506561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>
                  <a:rot lat="0" lon="0" rev="0"/>
                </a:lightRig>
              </a:scene3d>
              <a:sp3d prstMaterial="matte"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B25-44E0-928F-655748271091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25-44E0-928F-65574827109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город</c:v>
                </c:pt>
              </c:strCache>
            </c:strRef>
          </c:tx>
          <c:spPr>
            <a:solidFill>
              <a:srgbClr val="0000FF"/>
            </a:solidFill>
            <a:scene3d>
              <a:camera prst="orthographicFront"/>
              <a:lightRig rig="threePt" dir="t">
                <a:rot lat="0" lon="0" rev="0"/>
              </a:lightRig>
            </a:scene3d>
            <a:sp3d prstMaterial="matte">
              <a:bevelT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B25-44E0-928F-65574827109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край</c:v>
                </c:pt>
              </c:strCache>
            </c:strRef>
          </c:tx>
          <c:spPr>
            <a:solidFill>
              <a:srgbClr val="FFFF00"/>
            </a:solidFill>
            <a:scene3d>
              <a:camera prst="orthographicFront"/>
              <a:lightRig rig="threePt" dir="t">
                <a:rot lat="0" lon="0" rev="0"/>
              </a:lightRig>
            </a:scene3d>
            <a:sp3d prstMaterial="matte">
              <a:bevelT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B25-44E0-928F-6557482710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956672"/>
        <c:axId val="188381376"/>
      </c:barChart>
      <c:catAx>
        <c:axId val="188956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8381376"/>
        <c:crosses val="autoZero"/>
        <c:auto val="1"/>
        <c:lblAlgn val="ctr"/>
        <c:lblOffset val="100"/>
        <c:noMultiLvlLbl val="0"/>
      </c:catAx>
      <c:valAx>
        <c:axId val="188381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895667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ru-RU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917716790146494E-2"/>
          <c:y val="3.9513779527559391E-2"/>
          <c:w val="0.92352930386002841"/>
          <c:h val="0.852282589676289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край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rgbClr val="0000FF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EB37-49B9-91DF-30581A59A6A1}"/>
              </c:ext>
            </c:extLst>
          </c:dPt>
          <c:dLbls>
            <c:dLbl>
              <c:idx val="1"/>
              <c:layout>
                <c:manualLayout>
                  <c:x val="0"/>
                  <c:y val="2.77777777777779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37-49B9-91DF-30581A59A6A1}"/>
                </c:ext>
              </c:extLst>
            </c:dLbl>
            <c:dLbl>
              <c:idx val="2"/>
              <c:layout>
                <c:manualLayout>
                  <c:x val="-4.4801192064474211E-3"/>
                  <c:y val="-1.6666666666666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B37-49B9-91DF-30581A59A6A1}"/>
                </c:ext>
              </c:extLst>
            </c:dLbl>
            <c:dLbl>
              <c:idx val="3"/>
              <c:layout>
                <c:manualLayout>
                  <c:x val="-8.9602384128948508E-3"/>
                  <c:y val="-2.7777777777778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37-49B9-91DF-30581A59A6A1}"/>
                </c:ext>
              </c:extLst>
            </c:dLbl>
            <c:dLbl>
              <c:idx val="4"/>
              <c:layout>
                <c:manualLayout>
                  <c:x val="-8.9602384128948508E-3"/>
                  <c:y val="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B37-49B9-91DF-30581A59A6A1}"/>
                </c:ext>
              </c:extLst>
            </c:dLbl>
            <c:dLbl>
              <c:idx val="5"/>
              <c:layout>
                <c:manualLayout>
                  <c:x val="-1.344035761934226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B37-49B9-91DF-30581A59A6A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19.399999999999999</c:v>
                </c:pt>
                <c:pt idx="1">
                  <c:v>21.4</c:v>
                </c:pt>
                <c:pt idx="2">
                  <c:v>21.2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B37-49B9-91DF-30581A59A6A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4933730688158104E-3"/>
                  <c:y val="-1.9444444444444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B37-49B9-91DF-30581A59A6A1}"/>
                </c:ext>
              </c:extLst>
            </c:dLbl>
            <c:dLbl>
              <c:idx val="1"/>
              <c:layout>
                <c:manualLayout>
                  <c:x val="1.642710375697388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B37-49B9-91DF-30581A59A6A1}"/>
                </c:ext>
              </c:extLst>
            </c:dLbl>
            <c:dLbl>
              <c:idx val="2"/>
              <c:layout>
                <c:manualLayout>
                  <c:x val="0"/>
                  <c:y val="-1.9444444444444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B37-49B9-91DF-30581A59A6A1}"/>
                </c:ext>
              </c:extLst>
            </c:dLbl>
            <c:dLbl>
              <c:idx val="3"/>
              <c:layout>
                <c:manualLayout>
                  <c:x val="5.9734922752632501E-3"/>
                  <c:y val="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B37-49B9-91DF-30581A59A6A1}"/>
                </c:ext>
              </c:extLst>
            </c:dLbl>
            <c:dLbl>
              <c:idx val="5"/>
              <c:layout>
                <c:manualLayout>
                  <c:x val="2.9867461376316138E-3"/>
                  <c:y val="-2.7777777777777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B37-49B9-91DF-30581A59A6A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14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B37-49B9-91DF-30581A59A6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958720"/>
        <c:axId val="188023360"/>
      </c:barChart>
      <c:catAx>
        <c:axId val="188958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8023360"/>
        <c:crosses val="autoZero"/>
        <c:auto val="1"/>
        <c:lblAlgn val="ctr"/>
        <c:lblOffset val="100"/>
        <c:noMultiLvlLbl val="0"/>
      </c:catAx>
      <c:valAx>
        <c:axId val="188023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895872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2951495477901723"/>
          <c:y val="8.3333333333333332E-3"/>
          <c:w val="0.32133214051629316"/>
          <c:h val="7.290419947506561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917716790146494E-2"/>
          <c:y val="3.9513779527559349E-2"/>
          <c:w val="0.810032950630027"/>
          <c:h val="0.852282589676289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1-6DC1-47F4-8942-DA3CF8A80411}"/>
              </c:ext>
            </c:extLst>
          </c:dPt>
          <c:dPt>
            <c:idx val="1"/>
            <c:invertIfNegative val="0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3-6DC1-47F4-8942-DA3CF8A80411}"/>
              </c:ext>
            </c:extLst>
          </c:dPt>
          <c:dLbls>
            <c:dLbl>
              <c:idx val="1"/>
              <c:layout>
                <c:manualLayout>
                  <c:x val="-1.7920476825789684E-2"/>
                  <c:y val="2.7777777777778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C1-47F4-8942-DA3CF8A80411}"/>
                </c:ext>
              </c:extLst>
            </c:dLbl>
            <c:dLbl>
              <c:idx val="2"/>
              <c:layout>
                <c:manualLayout>
                  <c:x val="-2.09072229634214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DC1-47F4-8942-DA3CF8A8041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Край</c:v>
                </c:pt>
                <c:pt idx="1">
                  <c:v>Краснодар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1">
                  <c:v>20.6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DC1-47F4-8942-DA3CF8A8041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2.9867461376316142E-3"/>
                  <c:y val="-1.6666666666666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DC1-47F4-8942-DA3CF8A80411}"/>
                </c:ext>
              </c:extLst>
            </c:dLbl>
            <c:dLbl>
              <c:idx val="2"/>
              <c:layout>
                <c:manualLayout>
                  <c:x val="0"/>
                  <c:y val="-1.9444444444444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DC1-47F4-8942-DA3CF8A80411}"/>
                </c:ext>
              </c:extLst>
            </c:dLbl>
            <c:dLbl>
              <c:idx val="3"/>
              <c:layout>
                <c:manualLayout>
                  <c:x val="-5.973492275263296E-3"/>
                  <c:y val="-3.6111111111111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DC1-47F4-8942-DA3CF8A8041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Край</c:v>
                </c:pt>
                <c:pt idx="1">
                  <c:v>Краснодар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15.8</c:v>
                </c:pt>
                <c:pt idx="1">
                  <c:v>18.600000000000001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DC1-47F4-8942-DA3CF8A8041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0CC00"/>
            </a:solidFill>
          </c:spPr>
          <c:invertIfNegative val="0"/>
          <c:dLbls>
            <c:dLbl>
              <c:idx val="0"/>
              <c:layout>
                <c:manualLayout>
                  <c:x val="-2.9867461376315882E-3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DC1-47F4-8942-DA3CF8A80411}"/>
                </c:ext>
              </c:extLst>
            </c:dLbl>
            <c:dLbl>
              <c:idx val="1"/>
              <c:layout>
                <c:manualLayout>
                  <c:x val="-4.4801192064474211E-3"/>
                  <c:y val="-1.9444444444444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DC1-47F4-8942-DA3CF8A80411}"/>
                </c:ext>
              </c:extLst>
            </c:dLbl>
            <c:dLbl>
              <c:idx val="2"/>
              <c:layout>
                <c:manualLayout>
                  <c:x val="-2.9867461376316142E-3"/>
                  <c:y val="-3.6111111111111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DC1-47F4-8942-DA3CF8A8041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Край</c:v>
                </c:pt>
                <c:pt idx="1">
                  <c:v>Краснодар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18.8</c:v>
                </c:pt>
                <c:pt idx="1">
                  <c:v>21.3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6DC1-47F4-8942-DA3CF8A8041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Край</c:v>
                </c:pt>
                <c:pt idx="1">
                  <c:v>Краснодар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18.8</c:v>
                </c:pt>
                <c:pt idx="1">
                  <c:v>20.5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DC1-47F4-8942-DA3CF8A80411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DA04CB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DC1-47F4-8942-DA3CF8A80411}"/>
                </c:ext>
              </c:extLst>
            </c:dLbl>
            <c:dLbl>
              <c:idx val="1"/>
              <c:layout>
                <c:manualLayout>
                  <c:x val="2.389396910105291E-2"/>
                  <c:y val="-2.66843441692082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DC1-47F4-8942-DA3CF8A80411}"/>
                </c:ext>
              </c:extLst>
            </c:dLbl>
            <c:dLbl>
              <c:idx val="2"/>
              <c:layout>
                <c:manualLayout>
                  <c:x val="4.4800016180168104E-3"/>
                  <c:y val="-1.1111111111111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DC1-47F4-8942-DA3CF8A8041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Край</c:v>
                </c:pt>
                <c:pt idx="1">
                  <c:v>Краснодар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17.7</c:v>
                </c:pt>
                <c:pt idx="1">
                  <c:v>20.6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DC1-47F4-8942-DA3CF8A80411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440357619342267E-2"/>
                  <c:y val="-5.33686883384163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DC1-47F4-8942-DA3CF8A80411}"/>
                </c:ext>
              </c:extLst>
            </c:dLbl>
            <c:dLbl>
              <c:idx val="1"/>
              <c:layout>
                <c:manualLayout>
                  <c:x val="1.194698455052645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DC1-47F4-8942-DA3CF8A80411}"/>
                </c:ext>
              </c:extLst>
            </c:dLbl>
            <c:dLbl>
              <c:idx val="2"/>
              <c:layout>
                <c:manualLayout>
                  <c:x val="1.9413849894605505E-2"/>
                  <c:y val="-2.446036625353595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DC1-47F4-8942-DA3CF8A8041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Край</c:v>
                </c:pt>
                <c:pt idx="1">
                  <c:v>Краснодар</c:v>
                </c:pt>
              </c:strCache>
            </c:str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16.100000000000001</c:v>
                </c:pt>
                <c:pt idx="1">
                  <c:v>16.7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6DC1-47F4-8942-DA3CF8A80411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387342169868717E-2"/>
                  <c:y val="5.33686883384163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DC1-47F4-8942-DA3CF8A80411}"/>
                </c:ext>
              </c:extLst>
            </c:dLbl>
            <c:dLbl>
              <c:idx val="1"/>
              <c:layout>
                <c:manualLayout>
                  <c:x val="0"/>
                  <c:y val="-5.3368688338416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6DC1-47F4-8942-DA3CF8A80411}"/>
                </c:ext>
              </c:extLst>
            </c:dLbl>
            <c:dLbl>
              <c:idx val="2"/>
              <c:layout>
                <c:manualLayout>
                  <c:x val="1.1946984550526455E-2"/>
                  <c:y val="-1.0673737667683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6DC1-47F4-8942-DA3CF8A8041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Край</c:v>
                </c:pt>
                <c:pt idx="1">
                  <c:v>Краснодар</c:v>
                </c:pt>
              </c:strCache>
            </c:strRef>
          </c:cat>
          <c:val>
            <c:numRef>
              <c:f>Лист1!$H$2:$H$3</c:f>
              <c:numCache>
                <c:formatCode>General</c:formatCode>
                <c:ptCount val="2"/>
                <c:pt idx="0">
                  <c:v>16.100000000000001</c:v>
                </c:pt>
                <c:pt idx="1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6DC1-47F4-8942-DA3CF8A80411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2.6684344169208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6DC1-47F4-8942-DA3CF8A8041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Край</c:v>
                </c:pt>
                <c:pt idx="1">
                  <c:v>Краснодар</c:v>
                </c:pt>
              </c:strCache>
            </c:strRef>
          </c:cat>
          <c:val>
            <c:numRef>
              <c:f>Лист1!$I$2:$I$3</c:f>
              <c:numCache>
                <c:formatCode>General</c:formatCode>
                <c:ptCount val="2"/>
                <c:pt idx="0">
                  <c:v>16.399999999999999</c:v>
                </c:pt>
                <c:pt idx="1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6DC1-47F4-8942-DA3CF8A804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357632"/>
        <c:axId val="156408576"/>
      </c:barChart>
      <c:catAx>
        <c:axId val="156357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6408576"/>
        <c:crosses val="autoZero"/>
        <c:auto val="1"/>
        <c:lblAlgn val="ctr"/>
        <c:lblOffset val="100"/>
        <c:noMultiLvlLbl val="0"/>
      </c:catAx>
      <c:valAx>
        <c:axId val="156408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63576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917716790146494E-2"/>
          <c:y val="3.9513779527559363E-2"/>
          <c:w val="0.810032950630027"/>
          <c:h val="0.852282589676289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край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rgbClr val="0000FF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CAC2-4DA1-BF36-AFA38E5DF30D}"/>
              </c:ext>
            </c:extLst>
          </c:dPt>
          <c:dLbls>
            <c:dLbl>
              <c:idx val="1"/>
              <c:layout>
                <c:manualLayout>
                  <c:x val="-1.7920476825789684E-2"/>
                  <c:y val="2.77777777777782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AC2-4DA1-BF36-AFA38E5DF30D}"/>
                </c:ext>
              </c:extLst>
            </c:dLbl>
            <c:dLbl>
              <c:idx val="2"/>
              <c:layout>
                <c:manualLayout>
                  <c:x val="0"/>
                  <c:y val="-8.33333333333333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AC2-4DA1-BF36-AFA38E5DF30D}"/>
                </c:ext>
              </c:extLst>
            </c:dLbl>
            <c:dLbl>
              <c:idx val="3"/>
              <c:layout>
                <c:manualLayout>
                  <c:x val="-8.9602384128948508E-3"/>
                  <c:y val="-2.77777777777781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C2-4DA1-BF36-AFA38E5DF30D}"/>
                </c:ext>
              </c:extLst>
            </c:dLbl>
            <c:dLbl>
              <c:idx val="4"/>
              <c:layout>
                <c:manualLayout>
                  <c:x val="-8.9602384128948508E-3"/>
                  <c:y val="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AC2-4DA1-BF36-AFA38E5DF30D}"/>
                </c:ext>
              </c:extLst>
            </c:dLbl>
            <c:dLbl>
              <c:idx val="5"/>
              <c:layout>
                <c:manualLayout>
                  <c:x val="-1.7920476825789684E-2"/>
                  <c:y val="2.77777777777777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AC2-4DA1-BF36-AFA38E5DF30D}"/>
                </c:ext>
              </c:extLst>
            </c:dLbl>
            <c:dLbl>
              <c:idx val="6"/>
              <c:layout>
                <c:manualLayout>
                  <c:x val="-1.194698455052645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AC2-4DA1-BF36-AFA38E5DF30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15.8</c:v>
                </c:pt>
                <c:pt idx="1">
                  <c:v>18.8</c:v>
                </c:pt>
                <c:pt idx="2">
                  <c:v>18.8</c:v>
                </c:pt>
                <c:pt idx="3">
                  <c:v>17.7</c:v>
                </c:pt>
                <c:pt idx="4">
                  <c:v>16.100000000000001</c:v>
                </c:pt>
                <c:pt idx="5">
                  <c:v>16.100000000000001</c:v>
                </c:pt>
                <c:pt idx="6">
                  <c:v>16.399999999999999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AC2-4DA1-BF36-AFA38E5DF30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5.9734922752632995E-3"/>
                  <c:y val="-4.166666666666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AC2-4DA1-BF36-AFA38E5DF30D}"/>
                </c:ext>
              </c:extLst>
            </c:dLbl>
            <c:dLbl>
              <c:idx val="2"/>
              <c:layout>
                <c:manualLayout>
                  <c:x val="0"/>
                  <c:y val="-1.9444444444444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AC2-4DA1-BF36-AFA38E5DF30D}"/>
                </c:ext>
              </c:extLst>
            </c:dLbl>
            <c:dLbl>
              <c:idx val="3"/>
              <c:layout>
                <c:manualLayout>
                  <c:x val="-5.9734922752632995E-3"/>
                  <c:y val="-3.6111111111111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AC2-4DA1-BF36-AFA38E5DF30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16.899999999999999</c:v>
                </c:pt>
                <c:pt idx="1">
                  <c:v>17.8</c:v>
                </c:pt>
                <c:pt idx="2">
                  <c:v>21</c:v>
                </c:pt>
                <c:pt idx="3">
                  <c:v>19.2</c:v>
                </c:pt>
                <c:pt idx="4">
                  <c:v>17.600000000000001</c:v>
                </c:pt>
                <c:pt idx="5">
                  <c:v>19.2</c:v>
                </c:pt>
                <c:pt idx="6">
                  <c:v>18.399999999999999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AC2-4DA1-BF36-AFA38E5DF3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350464"/>
        <c:axId val="158295168"/>
      </c:barChart>
      <c:catAx>
        <c:axId val="156350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8295168"/>
        <c:crosses val="autoZero"/>
        <c:auto val="1"/>
        <c:lblAlgn val="ctr"/>
        <c:lblOffset val="100"/>
        <c:noMultiLvlLbl val="0"/>
      </c:catAx>
      <c:valAx>
        <c:axId val="158295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63504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7.8740270439279808E-2"/>
          <c:y val="1.6666666666666666E-2"/>
          <c:w val="0.51547063946234806"/>
          <c:h val="7.290419947506561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917716790146494E-2"/>
          <c:y val="3.9513779527559391E-2"/>
          <c:w val="0.810032950630027"/>
          <c:h val="0.852282589676289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rgbClr val="0000FF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5607-45AC-B008-244679F592E0}"/>
              </c:ext>
            </c:extLst>
          </c:dPt>
          <c:dPt>
            <c:idx val="2"/>
            <c:invertIfNegative val="0"/>
            <c:bubble3D val="0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5607-45AC-B008-244679F592E0}"/>
              </c:ext>
            </c:extLst>
          </c:dPt>
          <c:dLbls>
            <c:dLbl>
              <c:idx val="1"/>
              <c:layout>
                <c:manualLayout>
                  <c:x val="-1.7920476825789684E-2"/>
                  <c:y val="2.77777777777782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07-45AC-B008-244679F592E0}"/>
                </c:ext>
              </c:extLst>
            </c:dLbl>
            <c:dLbl>
              <c:idx val="2"/>
              <c:layout>
                <c:manualLayout>
                  <c:x val="-2.09072229634214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07-45AC-B008-244679F592E0}"/>
                </c:ext>
              </c:extLst>
            </c:dLbl>
            <c:dLbl>
              <c:idx val="3"/>
              <c:layout>
                <c:manualLayout>
                  <c:x val="-8.9602384128948508E-3"/>
                  <c:y val="-2.7777777777778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607-45AC-B008-244679F592E0}"/>
                </c:ext>
              </c:extLst>
            </c:dLbl>
            <c:dLbl>
              <c:idx val="4"/>
              <c:layout>
                <c:manualLayout>
                  <c:x val="-8.9602384128948508E-3"/>
                  <c:y val="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607-45AC-B008-244679F592E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20.6</c:v>
                </c:pt>
                <c:pt idx="1">
                  <c:v>18.600000000000001</c:v>
                </c:pt>
                <c:pt idx="2">
                  <c:v>21.3</c:v>
                </c:pt>
                <c:pt idx="3">
                  <c:v>20.5</c:v>
                </c:pt>
                <c:pt idx="4">
                  <c:v>20.6</c:v>
                </c:pt>
                <c:pt idx="5">
                  <c:v>16.7</c:v>
                </c:pt>
                <c:pt idx="6">
                  <c:v>17</c:v>
                </c:pt>
                <c:pt idx="7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607-45AC-B008-244679F592E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0453611481710649E-2"/>
                  <c:y val="-2.77777777777778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607-45AC-B008-244679F592E0}"/>
                </c:ext>
              </c:extLst>
            </c:dLbl>
            <c:dLbl>
              <c:idx val="1"/>
              <c:layout>
                <c:manualLayout>
                  <c:x val="1.1946984550526455E-2"/>
                  <c:y val="-2.77777777777778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607-45AC-B008-244679F592E0}"/>
                </c:ext>
              </c:extLst>
            </c:dLbl>
            <c:dLbl>
              <c:idx val="2"/>
              <c:layout>
                <c:manualLayout>
                  <c:x val="1.0453611481710649E-2"/>
                  <c:y val="-8.33333333333333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607-45AC-B008-244679F592E0}"/>
                </c:ext>
              </c:extLst>
            </c:dLbl>
            <c:dLbl>
              <c:idx val="3"/>
              <c:layout>
                <c:manualLayout>
                  <c:x val="-5.973492275263303E-3"/>
                  <c:y val="-3.6111111111111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607-45AC-B008-244679F592E0}"/>
                </c:ext>
              </c:extLst>
            </c:dLbl>
            <c:dLbl>
              <c:idx val="4"/>
              <c:layout>
                <c:manualLayout>
                  <c:x val="1.7920476825789684E-2"/>
                  <c:y val="-2.77777777777779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607-45AC-B008-244679F592E0}"/>
                </c:ext>
              </c:extLst>
            </c:dLbl>
            <c:dLbl>
              <c:idx val="5"/>
              <c:layout>
                <c:manualLayout>
                  <c:x val="7.4668653440789308E-3"/>
                  <c:y val="-2.7777777777777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607-45AC-B008-244679F592E0}"/>
                </c:ext>
              </c:extLst>
            </c:dLbl>
            <c:dLbl>
              <c:idx val="7"/>
              <c:layout>
                <c:manualLayout>
                  <c:x val="2.6880715238684523E-2"/>
                  <c:y val="-2.7777777777778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607-45AC-B008-244679F592E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17.5</c:v>
                </c:pt>
                <c:pt idx="1">
                  <c:v>16.899999999999999</c:v>
                </c:pt>
                <c:pt idx="2">
                  <c:v>17.8</c:v>
                </c:pt>
                <c:pt idx="3">
                  <c:v>21</c:v>
                </c:pt>
                <c:pt idx="4">
                  <c:v>19.2</c:v>
                </c:pt>
                <c:pt idx="5">
                  <c:v>17.600000000000001</c:v>
                </c:pt>
                <c:pt idx="6">
                  <c:v>19.2</c:v>
                </c:pt>
                <c:pt idx="7">
                  <c:v>18.399999999999999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607-45AC-B008-244679F592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30720"/>
        <c:axId val="158297472"/>
      </c:barChart>
      <c:catAx>
        <c:axId val="158430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8297472"/>
        <c:crosses val="autoZero"/>
        <c:auto val="1"/>
        <c:lblAlgn val="ctr"/>
        <c:lblOffset val="100"/>
        <c:noMultiLvlLbl val="0"/>
      </c:catAx>
      <c:valAx>
        <c:axId val="158297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84307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>
                  <a:rot lat="0" lon="0" rev="0"/>
                </a:lightRig>
              </a:scene3d>
              <a:sp3d prstMaterial="matte"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01A-4208-A106-76881F542157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01A-4208-A106-76881F54215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город</c:v>
                </c:pt>
              </c:strCache>
            </c:strRef>
          </c:tx>
          <c:spPr>
            <a:solidFill>
              <a:srgbClr val="0000FF"/>
            </a:solidFill>
            <a:scene3d>
              <a:camera prst="orthographicFront"/>
              <a:lightRig rig="threePt" dir="t">
                <a:rot lat="0" lon="0" rev="0"/>
              </a:lightRig>
            </a:scene3d>
            <a:sp3d prstMaterial="matte">
              <a:bevelT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01A-4208-A106-76881F54215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край</c:v>
                </c:pt>
              </c:strCache>
            </c:strRef>
          </c:tx>
          <c:spPr>
            <a:solidFill>
              <a:srgbClr val="FFFF00"/>
            </a:solidFill>
            <a:scene3d>
              <a:camera prst="orthographicFront"/>
              <a:lightRig rig="threePt" dir="t">
                <a:rot lat="0" lon="0" rev="0"/>
              </a:lightRig>
            </a:scene3d>
            <a:sp3d prstMaterial="matte">
              <a:bevelT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Средний балл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01A-4208-A106-76881F5421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748288"/>
        <c:axId val="158300928"/>
      </c:barChart>
      <c:catAx>
        <c:axId val="156748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8300928"/>
        <c:crosses val="autoZero"/>
        <c:auto val="1"/>
        <c:lblAlgn val="ctr"/>
        <c:lblOffset val="100"/>
        <c:noMultiLvlLbl val="0"/>
      </c:catAx>
      <c:valAx>
        <c:axId val="158300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674828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ru-RU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917716790146494E-2"/>
          <c:y val="3.9513779527559363E-2"/>
          <c:w val="0.8324335466622621"/>
          <c:h val="0.829439851268594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1-2AE9-4C1F-A201-B3FC18F27F66}"/>
              </c:ext>
            </c:extLst>
          </c:dPt>
          <c:dLbls>
            <c:dLbl>
              <c:idx val="1"/>
              <c:layout>
                <c:manualLayout>
                  <c:x val="-1.7920476825789684E-2"/>
                  <c:y val="2.77777777777782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AE9-4C1F-A201-B3FC18F27F66}"/>
                </c:ext>
              </c:extLst>
            </c:dLbl>
            <c:dLbl>
              <c:idx val="2"/>
              <c:layout>
                <c:manualLayout>
                  <c:x val="-2.09072229634214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AE9-4C1F-A201-B3FC18F27F6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Школа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AE9-4C1F-A201-B3FC18F27F6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2.9867461376316153E-2"/>
                  <c:y val="-1.6666666666666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AE9-4C1F-A201-B3FC18F27F66}"/>
                </c:ext>
              </c:extLst>
            </c:dLbl>
            <c:dLbl>
              <c:idx val="2"/>
              <c:layout>
                <c:manualLayout>
                  <c:x val="0"/>
                  <c:y val="-1.9444444444444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AE9-4C1F-A201-B3FC18F27F66}"/>
                </c:ext>
              </c:extLst>
            </c:dLbl>
            <c:dLbl>
              <c:idx val="3"/>
              <c:layout>
                <c:manualLayout>
                  <c:x val="-5.9734922752632995E-3"/>
                  <c:y val="-3.6111111111111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AE9-4C1F-A201-B3FC18F27F6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Школа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AE9-4C1F-A201-B3FC18F27F6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0CC00"/>
            </a:solidFill>
          </c:spPr>
          <c:invertIfNegative val="0"/>
          <c:dLbls>
            <c:dLbl>
              <c:idx val="0"/>
              <c:layout>
                <c:manualLayout>
                  <c:x val="-2.9867461376315882E-3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AE9-4C1F-A201-B3FC18F27F66}"/>
                </c:ext>
              </c:extLst>
            </c:dLbl>
            <c:dLbl>
              <c:idx val="1"/>
              <c:layout>
                <c:manualLayout>
                  <c:x val="1.1946984550526455E-2"/>
                  <c:y val="-1.9444444444444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AE9-4C1F-A201-B3FC18F27F66}"/>
                </c:ext>
              </c:extLst>
            </c:dLbl>
            <c:dLbl>
              <c:idx val="2"/>
              <c:layout>
                <c:manualLayout>
                  <c:x val="-2.9867461376316142E-3"/>
                  <c:y val="-3.6111111111111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AE9-4C1F-A201-B3FC18F27F6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Школа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AE9-4C1F-A201-B3FC18F27F6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1"/>
              <c:layout>
                <c:manualLayout>
                  <c:x val="2.6880715238684606E-2"/>
                  <c:y val="-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AE9-4C1F-A201-B3FC18F27F6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Школа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39.1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AE9-4C1F-A201-B3FC18F27F6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DA04CB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AE9-4C1F-A201-B3FC18F27F6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AE9-4C1F-A201-B3FC18F27F66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AE9-4C1F-A201-B3FC18F27F6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Школа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27.2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2AE9-4C1F-A201-B3FC18F27F6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920476825789684E-2"/>
                  <c:y val="-8.3333333333333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AE9-4C1F-A201-B3FC18F27F66}"/>
                </c:ext>
              </c:extLst>
            </c:dLbl>
            <c:dLbl>
              <c:idx val="1"/>
              <c:layout>
                <c:manualLayout>
                  <c:x val="1.642710375697388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AE9-4C1F-A201-B3FC18F27F6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Школа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2AE9-4C1F-A201-B3FC18F27F66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Школа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31.3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2AE9-4C1F-A201-B3FC18F27F66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CCF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Школа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29.6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2AE9-4C1F-A201-B3FC18F27F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749312"/>
        <c:axId val="158614656"/>
      </c:barChart>
      <c:catAx>
        <c:axId val="156749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8614656"/>
        <c:crosses val="autoZero"/>
        <c:auto val="1"/>
        <c:lblAlgn val="ctr"/>
        <c:lblOffset val="100"/>
        <c:noMultiLvlLbl val="0"/>
      </c:catAx>
      <c:valAx>
        <c:axId val="158614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67493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917716790146494E-2"/>
          <c:y val="3.9513779527559363E-2"/>
          <c:w val="0.8324335466622621"/>
          <c:h val="0.829439851268594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1-0732-4504-8058-BEA87A230B38}"/>
              </c:ext>
            </c:extLst>
          </c:dPt>
          <c:dPt>
            <c:idx val="1"/>
            <c:invertIfNegative val="0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3-0732-4504-8058-BEA87A230B38}"/>
              </c:ext>
            </c:extLst>
          </c:dPt>
          <c:dLbls>
            <c:dLbl>
              <c:idx val="1"/>
              <c:layout>
                <c:manualLayout>
                  <c:x val="-1.7920476825789684E-2"/>
                  <c:y val="2.77777777777782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732-4504-8058-BEA87A230B38}"/>
                </c:ext>
              </c:extLst>
            </c:dLbl>
            <c:dLbl>
              <c:idx val="2"/>
              <c:layout>
                <c:manualLayout>
                  <c:x val="-2.09072229634214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732-4504-8058-BEA87A230B3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Край</c:v>
                </c:pt>
                <c:pt idx="1">
                  <c:v>Краснодар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1">
                  <c:v>33.200000000000003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732-4504-8058-BEA87A230B3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2.9867461376316153E-2"/>
                  <c:y val="-1.6666666666666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732-4504-8058-BEA87A230B38}"/>
                </c:ext>
              </c:extLst>
            </c:dLbl>
            <c:dLbl>
              <c:idx val="2"/>
              <c:layout>
                <c:manualLayout>
                  <c:x val="0"/>
                  <c:y val="-1.9444444444444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732-4504-8058-BEA87A230B38}"/>
                </c:ext>
              </c:extLst>
            </c:dLbl>
            <c:dLbl>
              <c:idx val="3"/>
              <c:layout>
                <c:manualLayout>
                  <c:x val="-5.9734922752632995E-3"/>
                  <c:y val="-3.6111111111111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732-4504-8058-BEA87A230B3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Край</c:v>
                </c:pt>
                <c:pt idx="1">
                  <c:v>Краснодар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34.9</c:v>
                </c:pt>
                <c:pt idx="1">
                  <c:v>36.200000000000003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732-4504-8058-BEA87A230B3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0CC00"/>
            </a:solidFill>
          </c:spPr>
          <c:invertIfNegative val="0"/>
          <c:dLbls>
            <c:dLbl>
              <c:idx val="0"/>
              <c:layout>
                <c:manualLayout>
                  <c:x val="-2.9867461376315882E-3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732-4504-8058-BEA87A230B38}"/>
                </c:ext>
              </c:extLst>
            </c:dLbl>
            <c:dLbl>
              <c:idx val="1"/>
              <c:layout>
                <c:manualLayout>
                  <c:x val="1.1946984550526455E-2"/>
                  <c:y val="-1.9444444444444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732-4504-8058-BEA87A230B38}"/>
                </c:ext>
              </c:extLst>
            </c:dLbl>
            <c:dLbl>
              <c:idx val="2"/>
              <c:layout>
                <c:manualLayout>
                  <c:x val="-2.9867461376316142E-3"/>
                  <c:y val="-3.6111111111111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732-4504-8058-BEA87A230B3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Край</c:v>
                </c:pt>
                <c:pt idx="1">
                  <c:v>Краснодар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34.4</c:v>
                </c:pt>
                <c:pt idx="1">
                  <c:v>35.700000000000003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732-4504-8058-BEA87A230B3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1"/>
              <c:layout>
                <c:manualLayout>
                  <c:x val="2.6880715238684606E-2"/>
                  <c:y val="-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732-4504-8058-BEA87A230B3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Край</c:v>
                </c:pt>
                <c:pt idx="1">
                  <c:v>Краснодар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37</c:v>
                </c:pt>
                <c:pt idx="1">
                  <c:v>38.200000000000003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0732-4504-8058-BEA87A230B38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DA04CB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732-4504-8058-BEA87A230B38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732-4504-8058-BEA87A230B38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732-4504-8058-BEA87A230B3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Край</c:v>
                </c:pt>
                <c:pt idx="1">
                  <c:v>Краснодар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28.2</c:v>
                </c:pt>
                <c:pt idx="1">
                  <c:v>29.2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0732-4504-8058-BEA87A230B38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920476825789684E-2"/>
                  <c:y val="-8.3333333333333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732-4504-8058-BEA87A230B38}"/>
                </c:ext>
              </c:extLst>
            </c:dLbl>
            <c:dLbl>
              <c:idx val="1"/>
              <c:layout>
                <c:manualLayout>
                  <c:x val="1.642710375697388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0732-4504-8058-BEA87A230B3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Край</c:v>
                </c:pt>
                <c:pt idx="1">
                  <c:v>Краснодар</c:v>
                </c:pt>
              </c:strCache>
            </c:str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28.5</c:v>
                </c:pt>
                <c:pt idx="1">
                  <c:v>29.1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0732-4504-8058-BEA87A230B38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9734922752632822E-3"/>
                  <c:y val="-3.6111111111111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0732-4504-8058-BEA87A230B38}"/>
                </c:ext>
              </c:extLst>
            </c:dLbl>
            <c:dLbl>
              <c:idx val="1"/>
              <c:layout>
                <c:manualLayout>
                  <c:x val="1.1946984550526455E-2"/>
                  <c:y val="-3.8889107611548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0732-4504-8058-BEA87A230B3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Край</c:v>
                </c:pt>
                <c:pt idx="1">
                  <c:v>Краснодар</c:v>
                </c:pt>
              </c:strCache>
            </c:strRef>
          </c:cat>
          <c:val>
            <c:numRef>
              <c:f>Лист1!$H$2:$H$3</c:f>
              <c:numCache>
                <c:formatCode>General</c:formatCode>
                <c:ptCount val="2"/>
                <c:pt idx="0">
                  <c:v>28.8</c:v>
                </c:pt>
                <c:pt idx="1">
                  <c:v>29.7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0732-4504-8058-BEA87A230B38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CCF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Край</c:v>
                </c:pt>
                <c:pt idx="1">
                  <c:v>Краснодар</c:v>
                </c:pt>
              </c:strCache>
            </c:strRef>
          </c:cat>
          <c:val>
            <c:numRef>
              <c:f>Лист1!$I$2:$I$3</c:f>
              <c:numCache>
                <c:formatCode>General</c:formatCode>
                <c:ptCount val="2"/>
                <c:pt idx="0">
                  <c:v>27.9</c:v>
                </c:pt>
                <c:pt idx="1">
                  <c:v>28.8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0732-4504-8058-BEA87A230B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896256"/>
        <c:axId val="158616960"/>
      </c:barChart>
      <c:catAx>
        <c:axId val="156896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8616960"/>
        <c:crosses val="autoZero"/>
        <c:auto val="1"/>
        <c:lblAlgn val="ctr"/>
        <c:lblOffset val="100"/>
        <c:noMultiLvlLbl val="0"/>
      </c:catAx>
      <c:valAx>
        <c:axId val="158616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689625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917716790146494E-2"/>
          <c:y val="3.9513779527559391E-2"/>
          <c:w val="0.92352930386002841"/>
          <c:h val="0.852282589676289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край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rgbClr val="0000FF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892F-4EA1-B937-77C9BAC33978}"/>
              </c:ext>
            </c:extLst>
          </c:dPt>
          <c:dLbls>
            <c:dLbl>
              <c:idx val="1"/>
              <c:layout>
                <c:manualLayout>
                  <c:x val="0"/>
                  <c:y val="2.77777777777779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92F-4EA1-B937-77C9BAC33978}"/>
                </c:ext>
              </c:extLst>
            </c:dLbl>
            <c:dLbl>
              <c:idx val="2"/>
              <c:layout>
                <c:manualLayout>
                  <c:x val="-4.4801192064474211E-3"/>
                  <c:y val="-1.6666666666666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92F-4EA1-B937-77C9BAC33978}"/>
                </c:ext>
              </c:extLst>
            </c:dLbl>
            <c:dLbl>
              <c:idx val="3"/>
              <c:layout>
                <c:manualLayout>
                  <c:x val="-8.9602384128948508E-3"/>
                  <c:y val="-2.7777777777778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92F-4EA1-B937-77C9BAC33978}"/>
                </c:ext>
              </c:extLst>
            </c:dLbl>
            <c:dLbl>
              <c:idx val="4"/>
              <c:layout>
                <c:manualLayout>
                  <c:x val="-8.9602384128948508E-3"/>
                  <c:y val="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92F-4EA1-B937-77C9BAC33978}"/>
                </c:ext>
              </c:extLst>
            </c:dLbl>
            <c:dLbl>
              <c:idx val="5"/>
              <c:layout>
                <c:manualLayout>
                  <c:x val="-1.344035761934226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92F-4EA1-B937-77C9BAC3397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34.9</c:v>
                </c:pt>
                <c:pt idx="1">
                  <c:v>34.4</c:v>
                </c:pt>
                <c:pt idx="2">
                  <c:v>37</c:v>
                </c:pt>
                <c:pt idx="3">
                  <c:v>28.2</c:v>
                </c:pt>
                <c:pt idx="4">
                  <c:v>28.5</c:v>
                </c:pt>
                <c:pt idx="5">
                  <c:v>28.8</c:v>
                </c:pt>
                <c:pt idx="6">
                  <c:v>27.9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92F-4EA1-B937-77C9BAC3397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4933730688158104E-3"/>
                  <c:y val="-1.9444444444444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92F-4EA1-B937-77C9BAC33978}"/>
                </c:ext>
              </c:extLst>
            </c:dLbl>
            <c:dLbl>
              <c:idx val="1"/>
              <c:layout>
                <c:manualLayout>
                  <c:x val="1.642710375697388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92F-4EA1-B937-77C9BAC33978}"/>
                </c:ext>
              </c:extLst>
            </c:dLbl>
            <c:dLbl>
              <c:idx val="2"/>
              <c:layout>
                <c:manualLayout>
                  <c:x val="0"/>
                  <c:y val="-1.9444444444444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92F-4EA1-B937-77C9BAC33978}"/>
                </c:ext>
              </c:extLst>
            </c:dLbl>
            <c:dLbl>
              <c:idx val="3"/>
              <c:layout>
                <c:manualLayout>
                  <c:x val="5.9734922752632501E-3"/>
                  <c:y val="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92F-4EA1-B937-77C9BAC33978}"/>
                </c:ext>
              </c:extLst>
            </c:dLbl>
            <c:dLbl>
              <c:idx val="5"/>
              <c:layout>
                <c:manualLayout>
                  <c:x val="2.9867461376316138E-3"/>
                  <c:y val="-2.7777777777777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92F-4EA1-B937-77C9BAC3397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34</c:v>
                </c:pt>
                <c:pt idx="1">
                  <c:v>34.4</c:v>
                </c:pt>
                <c:pt idx="2">
                  <c:v>39.1</c:v>
                </c:pt>
                <c:pt idx="3">
                  <c:v>27.2</c:v>
                </c:pt>
                <c:pt idx="4">
                  <c:v>31.6</c:v>
                </c:pt>
                <c:pt idx="5">
                  <c:v>31.3</c:v>
                </c:pt>
                <c:pt idx="6">
                  <c:v>29.6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92F-4EA1-B937-77C9BAC339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895232"/>
        <c:axId val="158619264"/>
      </c:barChart>
      <c:catAx>
        <c:axId val="156895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8619264"/>
        <c:crosses val="autoZero"/>
        <c:auto val="1"/>
        <c:lblAlgn val="ctr"/>
        <c:lblOffset val="100"/>
        <c:noMultiLvlLbl val="0"/>
      </c:catAx>
      <c:valAx>
        <c:axId val="158619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689523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9.5167374196253693E-2"/>
          <c:y val="1.6666666666666666E-2"/>
          <c:w val="0.32133214051629316"/>
          <c:h val="7.290419947506561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0.78776</cdr:x>
      <cdr:y>0.57222</cdr:y>
    </cdr:from>
    <cdr:to>
      <cdr:x>0.89528</cdr:x>
      <cdr:y>0.77222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99267" y="261620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0.30054</cdr:x>
      <cdr:y>0.33785</cdr:y>
    </cdr:from>
    <cdr:to>
      <cdr:x>0.34254</cdr:x>
      <cdr:y>0.44722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55864" y="1544650"/>
          <a:ext cx="357189" cy="500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0.08725</cdr:x>
      <cdr:y>0.60497</cdr:y>
    </cdr:from>
    <cdr:to>
      <cdr:x>0.10418</cdr:x>
      <cdr:y>0.88473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41996" y="2765921"/>
          <a:ext cx="144004" cy="1279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8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0.62815</cdr:x>
      <cdr:y>0.29097</cdr:y>
    </cdr:from>
    <cdr:to>
      <cdr:x>0.67855</cdr:x>
      <cdr:y>0.3691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341937" y="1330315"/>
          <a:ext cx="428636" cy="3571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0.21426</cdr:x>
      <cdr:y>0.76247</cdr:y>
    </cdr:from>
    <cdr:to>
      <cdr:x>0.29046</cdr:x>
      <cdr:y>0.88473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822104" y="3486000"/>
          <a:ext cx="648072" cy="5589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0.34974</cdr:x>
      <cdr:y>0.77822</cdr:y>
    </cdr:from>
    <cdr:to>
      <cdr:x>0.39207</cdr:x>
      <cdr:y>0.88473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974272" y="3558008"/>
          <a:ext cx="359999" cy="486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32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0.51908</cdr:x>
      <cdr:y>0.24272</cdr:y>
    </cdr:from>
    <cdr:to>
      <cdr:x>0.61222</cdr:x>
      <cdr:y>0.88473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414391" y="1109737"/>
          <a:ext cx="792088" cy="29352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bg1"/>
              </a:solidFill>
            </a:rPr>
            <a:t>Перебайлова В.В.</a:t>
          </a:r>
          <a:endParaRPr lang="ru-RU" sz="2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0.61222</cdr:x>
      <cdr:y>0.77822</cdr:y>
    </cdr:from>
    <cdr:to>
      <cdr:x>0.65456</cdr:x>
      <cdr:y>0.88473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206465" y="3558009"/>
          <a:ext cx="360054" cy="486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0.83237</cdr:x>
      <cdr:y>0.33722</cdr:y>
    </cdr:from>
    <cdr:to>
      <cdr:x>0.91704</cdr:x>
      <cdr:y>0.88847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7078687" y="1541770"/>
          <a:ext cx="720080" cy="25203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bg1"/>
              </a:solidFill>
            </a:rPr>
            <a:t>Логинова И.А.</a:t>
          </a:r>
          <a:endParaRPr lang="ru-RU" sz="2400" b="1" dirty="0">
            <a:solidFill>
              <a:schemeClr val="bg1"/>
            </a:solidFill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0.30054</cdr:x>
      <cdr:y>0.33785</cdr:y>
    </cdr:from>
    <cdr:to>
      <cdr:x>0.34254</cdr:x>
      <cdr:y>0.44722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55864" y="1544650"/>
          <a:ext cx="357189" cy="500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0.08725</cdr:x>
      <cdr:y>0.60497</cdr:y>
    </cdr:from>
    <cdr:to>
      <cdr:x>0.10418</cdr:x>
      <cdr:y>0.88473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41996" y="2765921"/>
          <a:ext cx="144004" cy="1279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8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0.62815</cdr:x>
      <cdr:y>0.29097</cdr:y>
    </cdr:from>
    <cdr:to>
      <cdr:x>0.67855</cdr:x>
      <cdr:y>0.3691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341937" y="1330315"/>
          <a:ext cx="428636" cy="3571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0.21426</cdr:x>
      <cdr:y>0.33722</cdr:y>
    </cdr:from>
    <cdr:to>
      <cdr:x>0.29893</cdr:x>
      <cdr:y>0.88473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822103" y="1541785"/>
          <a:ext cx="720080" cy="25032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bg1"/>
              </a:solidFill>
            </a:rPr>
            <a:t>Косикова Н.М.</a:t>
          </a:r>
          <a:endParaRPr lang="ru-RU" sz="2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0.34974</cdr:x>
      <cdr:y>0.77822</cdr:y>
    </cdr:from>
    <cdr:to>
      <cdr:x>0.39207</cdr:x>
      <cdr:y>0.88473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974272" y="3558008"/>
          <a:ext cx="359999" cy="486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32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0.51908</cdr:x>
      <cdr:y>0.24272</cdr:y>
    </cdr:from>
    <cdr:to>
      <cdr:x>0.61222</cdr:x>
      <cdr:y>0.88473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414391" y="1109737"/>
          <a:ext cx="792088" cy="29352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bg1"/>
              </a:solidFill>
            </a:rPr>
            <a:t>Косикова Н.М.</a:t>
          </a:r>
          <a:endParaRPr lang="ru-RU" sz="2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0.61222</cdr:x>
      <cdr:y>0.77822</cdr:y>
    </cdr:from>
    <cdr:to>
      <cdr:x>0.65456</cdr:x>
      <cdr:y>0.88473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206465" y="3558009"/>
          <a:ext cx="360054" cy="486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0.83237</cdr:x>
      <cdr:y>0.33722</cdr:y>
    </cdr:from>
    <cdr:to>
      <cdr:x>0.91704</cdr:x>
      <cdr:y>0.88847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7078687" y="1541770"/>
          <a:ext cx="720080" cy="25203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bg1"/>
              </a:solidFill>
            </a:rPr>
            <a:t>Ульянова А.А.</a:t>
          </a:r>
          <a:endParaRPr lang="ru-RU" sz="2400" b="1" dirty="0">
            <a:solidFill>
              <a:schemeClr val="bg1"/>
            </a:solidFill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0.30054</cdr:x>
      <cdr:y>0.33785</cdr:y>
    </cdr:from>
    <cdr:to>
      <cdr:x>0.34254</cdr:x>
      <cdr:y>0.44722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55864" y="1544650"/>
          <a:ext cx="357189" cy="500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0.08725</cdr:x>
      <cdr:y>0.60497</cdr:y>
    </cdr:from>
    <cdr:to>
      <cdr:x>0.10418</cdr:x>
      <cdr:y>0.88473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41996" y="2765921"/>
          <a:ext cx="144004" cy="1279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8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0.62815</cdr:x>
      <cdr:y>0.29097</cdr:y>
    </cdr:from>
    <cdr:to>
      <cdr:x>0.67855</cdr:x>
      <cdr:y>0.3691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341937" y="1330315"/>
          <a:ext cx="428636" cy="3571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0.21426</cdr:x>
      <cdr:y>0.33722</cdr:y>
    </cdr:from>
    <cdr:to>
      <cdr:x>0.29893</cdr:x>
      <cdr:y>0.88473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822103" y="1541785"/>
          <a:ext cx="720080" cy="25032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bg1"/>
              </a:solidFill>
            </a:rPr>
            <a:t>Миндияров Ю.А.</a:t>
          </a:r>
          <a:endParaRPr lang="ru-RU" sz="2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0.34974</cdr:x>
      <cdr:y>0.77822</cdr:y>
    </cdr:from>
    <cdr:to>
      <cdr:x>0.39207</cdr:x>
      <cdr:y>0.88473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974272" y="3558008"/>
          <a:ext cx="359999" cy="486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32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0.51908</cdr:x>
      <cdr:y>0.24272</cdr:y>
    </cdr:from>
    <cdr:to>
      <cdr:x>0.61222</cdr:x>
      <cdr:y>0.88473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414391" y="1109737"/>
          <a:ext cx="792088" cy="29352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bg1"/>
              </a:solidFill>
            </a:rPr>
            <a:t>Миндияров Ю.А.</a:t>
          </a:r>
          <a:endParaRPr lang="ru-RU" sz="2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0.61222</cdr:x>
      <cdr:y>0.77822</cdr:y>
    </cdr:from>
    <cdr:to>
      <cdr:x>0.65456</cdr:x>
      <cdr:y>0.88473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206465" y="3558009"/>
          <a:ext cx="360054" cy="486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0.83237</cdr:x>
      <cdr:y>0.33722</cdr:y>
    </cdr:from>
    <cdr:to>
      <cdr:x>0.91704</cdr:x>
      <cdr:y>0.88847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7078687" y="1541770"/>
          <a:ext cx="720080" cy="25203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bg1"/>
              </a:solidFill>
            </a:rPr>
            <a:t>Михайлусенко А.В</a:t>
          </a:r>
          <a:r>
            <a:rPr lang="ru-RU" sz="2400" b="1" dirty="0" smtClean="0">
              <a:solidFill>
                <a:schemeClr val="bg1"/>
              </a:solidFill>
            </a:rPr>
            <a:t>.</a:t>
          </a:r>
          <a:endParaRPr lang="ru-RU" sz="2400" b="1" dirty="0">
            <a:solidFill>
              <a:schemeClr val="bg1"/>
            </a:solidFill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0.30054</cdr:x>
      <cdr:y>0.33785</cdr:y>
    </cdr:from>
    <cdr:to>
      <cdr:x>0.34254</cdr:x>
      <cdr:y>0.44722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55864" y="1544650"/>
          <a:ext cx="357189" cy="500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0.08725</cdr:x>
      <cdr:y>0.60497</cdr:y>
    </cdr:from>
    <cdr:to>
      <cdr:x>0.10418</cdr:x>
      <cdr:y>0.88473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41996" y="2765921"/>
          <a:ext cx="144004" cy="1279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8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0.62815</cdr:x>
      <cdr:y>0.29097</cdr:y>
    </cdr:from>
    <cdr:to>
      <cdr:x>0.67855</cdr:x>
      <cdr:y>0.3691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341937" y="1330315"/>
          <a:ext cx="428636" cy="3571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0.21426</cdr:x>
      <cdr:y>0.21123</cdr:y>
    </cdr:from>
    <cdr:to>
      <cdr:x>0.29893</cdr:x>
      <cdr:y>0.88473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822118" y="965721"/>
          <a:ext cx="720054" cy="30792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bg1"/>
              </a:solidFill>
            </a:rPr>
            <a:t>Голяндина О.М.</a:t>
          </a:r>
          <a:endParaRPr lang="ru-RU" sz="2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0.34974</cdr:x>
      <cdr:y>0.77822</cdr:y>
    </cdr:from>
    <cdr:to>
      <cdr:x>0.39207</cdr:x>
      <cdr:y>0.88473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974272" y="3558008"/>
          <a:ext cx="359999" cy="486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32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0.51908</cdr:x>
      <cdr:y>0.24272</cdr:y>
    </cdr:from>
    <cdr:to>
      <cdr:x>0.61222</cdr:x>
      <cdr:y>0.88473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414391" y="1109737"/>
          <a:ext cx="792088" cy="29352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bg1"/>
              </a:solidFill>
            </a:rPr>
            <a:t>Голяндина О.М.</a:t>
          </a:r>
          <a:endParaRPr lang="ru-RU" sz="2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0.61222</cdr:x>
      <cdr:y>0.77822</cdr:y>
    </cdr:from>
    <cdr:to>
      <cdr:x>0.65456</cdr:x>
      <cdr:y>0.88473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206465" y="3558009"/>
          <a:ext cx="360054" cy="486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0.83237</cdr:x>
      <cdr:y>0.24272</cdr:y>
    </cdr:from>
    <cdr:to>
      <cdr:x>0.91704</cdr:x>
      <cdr:y>0.88847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7078673" y="1109738"/>
          <a:ext cx="720053" cy="29523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bg1"/>
              </a:solidFill>
            </a:rPr>
            <a:t>Голяндина О.М.</a:t>
          </a:r>
          <a:endParaRPr lang="ru-RU" sz="2400" b="1" dirty="0">
            <a:solidFill>
              <a:schemeClr val="bg1"/>
            </a:solidFill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0.30054</cdr:x>
      <cdr:y>0.33785</cdr:y>
    </cdr:from>
    <cdr:to>
      <cdr:x>0.34254</cdr:x>
      <cdr:y>0.44722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55864" y="1544650"/>
          <a:ext cx="357189" cy="500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0.08725</cdr:x>
      <cdr:y>0.60497</cdr:y>
    </cdr:from>
    <cdr:to>
      <cdr:x>0.10418</cdr:x>
      <cdr:y>0.88473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41996" y="2765921"/>
          <a:ext cx="144004" cy="1279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8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0.62815</cdr:x>
      <cdr:y>0.29097</cdr:y>
    </cdr:from>
    <cdr:to>
      <cdr:x>0.67855</cdr:x>
      <cdr:y>0.3691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341937" y="1330315"/>
          <a:ext cx="428636" cy="3571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0.21426</cdr:x>
      <cdr:y>0.21123</cdr:y>
    </cdr:from>
    <cdr:to>
      <cdr:x>0.29893</cdr:x>
      <cdr:y>0.88473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822118" y="965721"/>
          <a:ext cx="720054" cy="30792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bg1"/>
              </a:solidFill>
            </a:rPr>
            <a:t>Иванова Л.В.</a:t>
          </a:r>
          <a:endParaRPr lang="ru-RU" sz="2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0.34974</cdr:x>
      <cdr:y>0.77822</cdr:y>
    </cdr:from>
    <cdr:to>
      <cdr:x>0.39207</cdr:x>
      <cdr:y>0.88473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974272" y="3558008"/>
          <a:ext cx="359999" cy="486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32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0.51908</cdr:x>
      <cdr:y>0.24272</cdr:y>
    </cdr:from>
    <cdr:to>
      <cdr:x>0.61222</cdr:x>
      <cdr:y>0.90422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414380" y="1109715"/>
          <a:ext cx="792085" cy="30243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bg1"/>
              </a:solidFill>
            </a:rPr>
            <a:t>Алейник И.А.</a:t>
          </a:r>
        </a:p>
        <a:p xmlns:a="http://schemas.openxmlformats.org/drawingml/2006/main">
          <a:r>
            <a:rPr lang="ru-RU" sz="2000" b="1" dirty="0" smtClean="0">
              <a:solidFill>
                <a:schemeClr val="bg1"/>
              </a:solidFill>
            </a:rPr>
            <a:t>Шитикова М.А.</a:t>
          </a:r>
          <a:endParaRPr lang="ru-RU" sz="20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0.61222</cdr:x>
      <cdr:y>0.77822</cdr:y>
    </cdr:from>
    <cdr:to>
      <cdr:x>0.65456</cdr:x>
      <cdr:y>0.88473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206465" y="3558009"/>
          <a:ext cx="360054" cy="486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0.79004</cdr:x>
      <cdr:y>0.24272</cdr:y>
    </cdr:from>
    <cdr:to>
      <cdr:x>0.91704</cdr:x>
      <cdr:y>0.91997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718647" y="1109716"/>
          <a:ext cx="1080079" cy="30963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bg1"/>
              </a:solidFill>
            </a:rPr>
            <a:t>Шитикова М.А.</a:t>
          </a:r>
        </a:p>
        <a:p xmlns:a="http://schemas.openxmlformats.org/drawingml/2006/main">
          <a:r>
            <a:rPr lang="ru-RU" sz="1800" b="1" dirty="0" smtClean="0">
              <a:solidFill>
                <a:schemeClr val="bg1"/>
              </a:solidFill>
            </a:rPr>
            <a:t>и др.</a:t>
          </a:r>
          <a:endParaRPr lang="ru-RU" sz="1800" b="1" dirty="0">
            <a:solidFill>
              <a:schemeClr val="bg1"/>
            </a:solidFill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0.30054</cdr:x>
      <cdr:y>0.33785</cdr:y>
    </cdr:from>
    <cdr:to>
      <cdr:x>0.34254</cdr:x>
      <cdr:y>0.44722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55864" y="1544650"/>
          <a:ext cx="357189" cy="500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0.08725</cdr:x>
      <cdr:y>0.60497</cdr:y>
    </cdr:from>
    <cdr:to>
      <cdr:x>0.10418</cdr:x>
      <cdr:y>0.88473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41996" y="2765921"/>
          <a:ext cx="144004" cy="1279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8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0.62815</cdr:x>
      <cdr:y>0.29097</cdr:y>
    </cdr:from>
    <cdr:to>
      <cdr:x>0.67855</cdr:x>
      <cdr:y>0.3691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341937" y="1330315"/>
          <a:ext cx="428636" cy="3571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0.21426</cdr:x>
      <cdr:y>0.76247</cdr:y>
    </cdr:from>
    <cdr:to>
      <cdr:x>0.29046</cdr:x>
      <cdr:y>0.88473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822118" y="3486000"/>
          <a:ext cx="648057" cy="5589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0.34974</cdr:x>
      <cdr:y>0.77822</cdr:y>
    </cdr:from>
    <cdr:to>
      <cdr:x>0.39207</cdr:x>
      <cdr:y>0.88473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974272" y="3558008"/>
          <a:ext cx="359999" cy="486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32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0.51908</cdr:x>
      <cdr:y>0.49472</cdr:y>
    </cdr:from>
    <cdr:to>
      <cdr:x>0.61222</cdr:x>
      <cdr:y>0.88473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414380" y="2261864"/>
          <a:ext cx="792085" cy="17831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bg1"/>
              </a:solidFill>
            </a:rPr>
            <a:t>Одайкина О.Н.</a:t>
          </a:r>
          <a:endParaRPr lang="ru-RU" sz="16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0.61222</cdr:x>
      <cdr:y>0.77822</cdr:y>
    </cdr:from>
    <cdr:to>
      <cdr:x>0.65456</cdr:x>
      <cdr:y>0.88473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206465" y="3558009"/>
          <a:ext cx="360054" cy="486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0.83237</cdr:x>
      <cdr:y>0.24272</cdr:y>
    </cdr:from>
    <cdr:to>
      <cdr:x>0.91704</cdr:x>
      <cdr:y>0.88847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7078673" y="1109738"/>
          <a:ext cx="720053" cy="29523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bg1"/>
              </a:solidFill>
            </a:rPr>
            <a:t>Лелюк В.А.</a:t>
          </a:r>
          <a:endParaRPr lang="ru-RU" sz="2400" b="1" dirty="0">
            <a:solidFill>
              <a:schemeClr val="bg1"/>
            </a:solidFill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0.30054</cdr:x>
      <cdr:y>0.33785</cdr:y>
    </cdr:from>
    <cdr:to>
      <cdr:x>0.34254</cdr:x>
      <cdr:y>0.44722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55864" y="1544650"/>
          <a:ext cx="357189" cy="500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0.08725</cdr:x>
      <cdr:y>0.60497</cdr:y>
    </cdr:from>
    <cdr:to>
      <cdr:x>0.10418</cdr:x>
      <cdr:y>0.88473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41996" y="2765921"/>
          <a:ext cx="144004" cy="1279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8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0.62815</cdr:x>
      <cdr:y>0.29097</cdr:y>
    </cdr:from>
    <cdr:to>
      <cdr:x>0.67855</cdr:x>
      <cdr:y>0.3691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341937" y="1330315"/>
          <a:ext cx="428636" cy="3571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0.21426</cdr:x>
      <cdr:y>0.21123</cdr:y>
    </cdr:from>
    <cdr:to>
      <cdr:x>0.29893</cdr:x>
      <cdr:y>0.88473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822118" y="965721"/>
          <a:ext cx="720054" cy="30792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0.34974</cdr:x>
      <cdr:y>0.77822</cdr:y>
    </cdr:from>
    <cdr:to>
      <cdr:x>0.39207</cdr:x>
      <cdr:y>0.88473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974272" y="3558008"/>
          <a:ext cx="359999" cy="486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32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0.51908</cdr:x>
      <cdr:y>0.24272</cdr:y>
    </cdr:from>
    <cdr:to>
      <cdr:x>0.61222</cdr:x>
      <cdr:y>0.88473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414391" y="1109737"/>
          <a:ext cx="792088" cy="29352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bg1"/>
              </a:solidFill>
            </a:rPr>
            <a:t>Кардыбаев В.Н.</a:t>
          </a:r>
          <a:endParaRPr lang="ru-RU" sz="2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0.61222</cdr:x>
      <cdr:y>0.77822</cdr:y>
    </cdr:from>
    <cdr:to>
      <cdr:x>0.65456</cdr:x>
      <cdr:y>0.88473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206465" y="3558009"/>
          <a:ext cx="360054" cy="486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0.83237</cdr:x>
      <cdr:y>0.24272</cdr:y>
    </cdr:from>
    <cdr:to>
      <cdr:x>0.91704</cdr:x>
      <cdr:y>0.88847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7078673" y="1109738"/>
          <a:ext cx="720053" cy="29523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bg1"/>
              </a:solidFill>
            </a:rPr>
            <a:t>Кардыбаев В.Н.</a:t>
          </a:r>
          <a:endParaRPr lang="ru-RU" sz="2400" b="1" dirty="0">
            <a:solidFill>
              <a:schemeClr val="bg1"/>
            </a:solidFill>
          </a:endParaRP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0.30054</cdr:x>
      <cdr:y>0.33785</cdr:y>
    </cdr:from>
    <cdr:to>
      <cdr:x>0.34254</cdr:x>
      <cdr:y>0.44722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55864" y="1544650"/>
          <a:ext cx="357189" cy="500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0.08725</cdr:x>
      <cdr:y>0.60497</cdr:y>
    </cdr:from>
    <cdr:to>
      <cdr:x>0.10418</cdr:x>
      <cdr:y>0.88473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41996" y="2765921"/>
          <a:ext cx="144004" cy="1279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8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0.62815</cdr:x>
      <cdr:y>0.29097</cdr:y>
    </cdr:from>
    <cdr:to>
      <cdr:x>0.67855</cdr:x>
      <cdr:y>0.3691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341937" y="1330315"/>
          <a:ext cx="428636" cy="3571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0.21426</cdr:x>
      <cdr:y>0.21123</cdr:y>
    </cdr:from>
    <cdr:to>
      <cdr:x>0.29893</cdr:x>
      <cdr:y>0.88473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822118" y="965721"/>
          <a:ext cx="720054" cy="30792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0.34974</cdr:x>
      <cdr:y>0.77822</cdr:y>
    </cdr:from>
    <cdr:to>
      <cdr:x>0.39207</cdr:x>
      <cdr:y>0.88473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974272" y="3558008"/>
          <a:ext cx="359999" cy="486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32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0.51908</cdr:x>
      <cdr:y>0.24272</cdr:y>
    </cdr:from>
    <cdr:to>
      <cdr:x>0.61222</cdr:x>
      <cdr:y>0.88473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414391" y="1109737"/>
          <a:ext cx="792088" cy="29352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bg1"/>
              </a:solidFill>
            </a:rPr>
            <a:t>Бован Н.И.</a:t>
          </a:r>
          <a:endParaRPr lang="ru-RU" sz="2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0.61222</cdr:x>
      <cdr:y>0.77822</cdr:y>
    </cdr:from>
    <cdr:to>
      <cdr:x>0.65456</cdr:x>
      <cdr:y>0.88473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206465" y="3558009"/>
          <a:ext cx="360054" cy="486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0.83237</cdr:x>
      <cdr:y>0.24272</cdr:y>
    </cdr:from>
    <cdr:to>
      <cdr:x>0.91704</cdr:x>
      <cdr:y>0.88847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7078673" y="1109738"/>
          <a:ext cx="720053" cy="29523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bg1"/>
              </a:solidFill>
            </a:rPr>
            <a:t>Бован Н.И.</a:t>
          </a:r>
          <a:endParaRPr lang="ru-RU" sz="2400" b="1" dirty="0">
            <a:solidFill>
              <a:schemeClr val="bg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0.78776</cdr:x>
      <cdr:y>0.57222</cdr:y>
    </cdr:from>
    <cdr:to>
      <cdr:x>0.89528</cdr:x>
      <cdr:y>0.77222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99267" y="261620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0.30054</cdr:x>
      <cdr:y>0.33785</cdr:y>
    </cdr:from>
    <cdr:to>
      <cdr:x>0.34254</cdr:x>
      <cdr:y>0.44722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55864" y="1544650"/>
          <a:ext cx="357189" cy="500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0.12112</cdr:x>
      <cdr:y>0.3066</cdr:y>
    </cdr:from>
    <cdr:to>
      <cdr:x>0.15499</cdr:x>
      <cdr:y>0.88473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30016" y="1401775"/>
          <a:ext cx="288032" cy="26432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bg1"/>
              </a:solidFill>
            </a:rPr>
            <a:t>Чернобровченко Е.Н.</a:t>
          </a:r>
          <a:endParaRPr lang="ru-RU" sz="18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0.62815</cdr:x>
      <cdr:y>0.29097</cdr:y>
    </cdr:from>
    <cdr:to>
      <cdr:x>0.67855</cdr:x>
      <cdr:y>0.3691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341937" y="1330315"/>
          <a:ext cx="428636" cy="3571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0.21426</cdr:x>
      <cdr:y>0.27535</cdr:y>
    </cdr:from>
    <cdr:to>
      <cdr:x>0.25659</cdr:x>
      <cdr:y>0.88473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822103" y="1258900"/>
          <a:ext cx="360040" cy="27860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bg1"/>
              </a:solidFill>
            </a:rPr>
            <a:t>Чернобровченко Е.Н.</a:t>
          </a:r>
          <a:endParaRPr lang="ru-RU" sz="18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0.31587</cdr:x>
      <cdr:y>0.1816</cdr:y>
    </cdr:from>
    <cdr:to>
      <cdr:x>0.3836</cdr:x>
      <cdr:y>0.88847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686199" y="830275"/>
          <a:ext cx="576064" cy="32318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r>
            <a:rPr lang="ru-RU" sz="2800" b="1" dirty="0" smtClean="0">
              <a:solidFill>
                <a:schemeClr val="bg1"/>
              </a:solidFill>
            </a:rPr>
            <a:t>Тархова Е.Ю.</a:t>
          </a:r>
          <a:endParaRPr lang="ru-RU" sz="28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0.43441</cdr:x>
      <cdr:y>0.2441</cdr:y>
    </cdr:from>
    <cdr:to>
      <cdr:x>0.49368</cdr:x>
      <cdr:y>0.88473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694312" y="1116025"/>
          <a:ext cx="504056" cy="29289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r>
            <a:rPr lang="ru-RU" sz="2800" b="1" dirty="0" smtClean="0">
              <a:solidFill>
                <a:schemeClr val="bg1"/>
              </a:solidFill>
            </a:rPr>
            <a:t>Ковалев А.В.</a:t>
          </a:r>
          <a:endParaRPr lang="ru-RU" sz="28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0.55295</cdr:x>
      <cdr:y>0.29097</cdr:y>
    </cdr:from>
    <cdr:to>
      <cdr:x>0.61222</cdr:x>
      <cdr:y>0.88847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702424" y="1330315"/>
          <a:ext cx="504056" cy="27317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bg1"/>
              </a:solidFill>
            </a:rPr>
            <a:t>Чернобровченко Е.Н.</a:t>
          </a:r>
          <a:endParaRPr lang="ru-RU" sz="16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0.76463</cdr:x>
      <cdr:y>0.33722</cdr:y>
    </cdr:from>
    <cdr:to>
      <cdr:x>0.85777</cdr:x>
      <cdr:y>0.89505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502623" y="1541785"/>
          <a:ext cx="792088" cy="25503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rtlCol="0" anchor="ctr"/>
        <a:lstStyle xmlns:a="http://schemas.openxmlformats.org/drawingml/2006/main"/>
        <a:p xmlns:a="http://schemas.openxmlformats.org/drawingml/2006/main">
          <a:r>
            <a:rPr lang="ru-RU" sz="1800" dirty="0" smtClean="0">
              <a:solidFill>
                <a:schemeClr val="bg1"/>
              </a:solidFill>
            </a:rPr>
            <a:t>Чернобровченко Е.Н.</a:t>
          </a:r>
        </a:p>
        <a:p xmlns:a="http://schemas.openxmlformats.org/drawingml/2006/main">
          <a:r>
            <a:rPr lang="ru-RU" sz="1800" dirty="0" smtClean="0">
              <a:solidFill>
                <a:schemeClr val="bg1"/>
              </a:solidFill>
            </a:rPr>
            <a:t>Тамбулатова М.Ю.</a:t>
          </a:r>
          <a:endParaRPr lang="ru-RU" sz="1800" dirty="0">
            <a:solidFill>
              <a:schemeClr val="bg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0.30054</cdr:x>
      <cdr:y>0.33785</cdr:y>
    </cdr:from>
    <cdr:to>
      <cdr:x>0.34254</cdr:x>
      <cdr:y>0.44722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55864" y="1544650"/>
          <a:ext cx="357189" cy="500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0.18226</cdr:x>
      <cdr:y>0.32222</cdr:y>
    </cdr:from>
    <cdr:to>
      <cdr:x>0.23306</cdr:x>
      <cdr:y>0.87501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549977" y="1473190"/>
          <a:ext cx="432048" cy="25273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bg1"/>
              </a:solidFill>
            </a:rPr>
            <a:t>Чернобровченко Е.Н.</a:t>
          </a:r>
          <a:endParaRPr lang="ru-RU" sz="16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0.62815</cdr:x>
      <cdr:y>0.29097</cdr:y>
    </cdr:from>
    <cdr:to>
      <cdr:x>0.67855</cdr:x>
      <cdr:y>0.3691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341937" y="1330315"/>
          <a:ext cx="428636" cy="3571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0.28387</cdr:x>
      <cdr:y>0.27535</cdr:y>
    </cdr:from>
    <cdr:to>
      <cdr:x>0.34314</cdr:x>
      <cdr:y>0.88473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414072" y="1258900"/>
          <a:ext cx="504056" cy="27860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bg1"/>
              </a:solidFill>
            </a:rPr>
            <a:t>Чернобровченко Е.Н.</a:t>
          </a:r>
          <a:endParaRPr lang="ru-RU" sz="18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0.38547</cdr:x>
      <cdr:y>0.21285</cdr:y>
    </cdr:from>
    <cdr:to>
      <cdr:x>0.44475</cdr:x>
      <cdr:y>0.87878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278168" y="973150"/>
          <a:ext cx="504056" cy="30446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bg1"/>
              </a:solidFill>
            </a:rPr>
            <a:t>Тархова Е.Ю.</a:t>
          </a:r>
          <a:endParaRPr lang="ru-RU" sz="2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0.48708</cdr:x>
      <cdr:y>0.25</cdr:y>
    </cdr:from>
    <cdr:to>
      <cdr:x>0.54635</cdr:x>
      <cdr:y>0.87878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142265" y="1143000"/>
          <a:ext cx="504055" cy="28747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bg1"/>
              </a:solidFill>
            </a:rPr>
            <a:t>Ковалев А.В.</a:t>
          </a:r>
          <a:endParaRPr lang="ru-RU" sz="2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0.58869</cdr:x>
      <cdr:y>0.29688</cdr:y>
    </cdr:from>
    <cdr:to>
      <cdr:x>0.65643</cdr:x>
      <cdr:y>0.87878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006361" y="1357335"/>
          <a:ext cx="576063" cy="26604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Чернобровченко Е.Н.</a:t>
          </a:r>
          <a:endParaRPr lang="ru-RU" sz="18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0.6903</cdr:x>
      <cdr:y>0.25067</cdr:y>
    </cdr:from>
    <cdr:to>
      <cdr:x>0.74957</cdr:x>
      <cdr:y>0.87692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870457" y="1146063"/>
          <a:ext cx="504056" cy="28632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rtlCol="0"/>
        <a:lstStyle xmlns:a="http://schemas.openxmlformats.org/drawingml/2006/main"/>
        <a:p xmlns:a="http://schemas.openxmlformats.org/drawingml/2006/main">
          <a:r>
            <a:rPr lang="ru-RU" sz="2400" dirty="0" smtClean="0">
              <a:solidFill>
                <a:schemeClr val="bg1"/>
              </a:solidFill>
            </a:rPr>
            <a:t>Тархова Е.Ю.</a:t>
          </a:r>
          <a:endParaRPr lang="ru-RU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0.81731</cdr:x>
      <cdr:y>0.58972</cdr:y>
    </cdr:from>
    <cdr:to>
      <cdr:x>0.92483</cdr:x>
      <cdr:y>0.78972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6950576" y="269618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0.78344</cdr:x>
      <cdr:y>0.30065</cdr:y>
    </cdr:from>
    <cdr:to>
      <cdr:x>0.86811</cdr:x>
      <cdr:y>0.8945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6662544" y="1374586"/>
          <a:ext cx="720080" cy="2715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rtlCol="0" anchor="ctr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bg1"/>
              </a:solidFill>
            </a:rPr>
            <a:t>Чернобровченко Е.Н.</a:t>
          </a:r>
        </a:p>
        <a:p xmlns:a="http://schemas.openxmlformats.org/drawingml/2006/main">
          <a:r>
            <a:rPr lang="ru-RU" sz="1600" b="1" dirty="0" smtClean="0">
              <a:solidFill>
                <a:schemeClr val="bg1"/>
              </a:solidFill>
            </a:rPr>
            <a:t>Тамбулатова М.Ю.</a:t>
          </a:r>
          <a:endParaRPr lang="ru-RU" sz="1600" b="1" dirty="0">
            <a:solidFill>
              <a:schemeClr val="bg1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0.78776</cdr:x>
      <cdr:y>0.57222</cdr:y>
    </cdr:from>
    <cdr:to>
      <cdr:x>0.89528</cdr:x>
      <cdr:y>0.77222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99267" y="261620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0.78776</cdr:x>
      <cdr:y>0.57222</cdr:y>
    </cdr:from>
    <cdr:to>
      <cdr:x>0.89528</cdr:x>
      <cdr:y>0.77222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99267" y="261620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0.30054</cdr:x>
      <cdr:y>0.33785</cdr:y>
    </cdr:from>
    <cdr:to>
      <cdr:x>0.34254</cdr:x>
      <cdr:y>0.44722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55864" y="1544650"/>
          <a:ext cx="357189" cy="500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0.08725</cdr:x>
      <cdr:y>0.2441</cdr:y>
    </cdr:from>
    <cdr:to>
      <cdr:x>0.15499</cdr:x>
      <cdr:y>0.88473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41984" y="1116025"/>
          <a:ext cx="576063" cy="29289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r>
            <a:rPr lang="ru-RU" sz="2800" b="1" dirty="0" smtClean="0">
              <a:solidFill>
                <a:schemeClr val="bg1"/>
              </a:solidFill>
            </a:rPr>
            <a:t>Рубцов А.Н</a:t>
          </a:r>
          <a:r>
            <a:rPr lang="ru-RU" sz="2800" dirty="0" smtClean="0">
              <a:solidFill>
                <a:schemeClr val="bg1"/>
              </a:solidFill>
            </a:rPr>
            <a:t>.</a:t>
          </a:r>
          <a:endParaRPr lang="ru-RU" sz="28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0.62815</cdr:x>
      <cdr:y>0.29097</cdr:y>
    </cdr:from>
    <cdr:to>
      <cdr:x>0.67855</cdr:x>
      <cdr:y>0.3691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341937" y="1330315"/>
          <a:ext cx="428636" cy="3571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0.22273</cdr:x>
      <cdr:y>0.2441</cdr:y>
    </cdr:from>
    <cdr:to>
      <cdr:x>0.3074</cdr:x>
      <cdr:y>0.88473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894112" y="1116025"/>
          <a:ext cx="720080" cy="29289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bg1"/>
              </a:solidFill>
            </a:rPr>
            <a:t>Косикова М.И. (9А)</a:t>
          </a:r>
        </a:p>
        <a:p xmlns:a="http://schemas.openxmlformats.org/drawingml/2006/main">
          <a:r>
            <a:rPr lang="ru-RU" sz="1800" b="1" dirty="0" smtClean="0">
              <a:solidFill>
                <a:schemeClr val="bg1"/>
              </a:solidFill>
            </a:rPr>
            <a:t>Рубцов А.Н. (9Б)</a:t>
          </a:r>
          <a:endParaRPr lang="ru-RU" sz="18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0.34974</cdr:x>
      <cdr:y>0.15035</cdr:y>
    </cdr:from>
    <cdr:to>
      <cdr:x>0.42594</cdr:x>
      <cdr:y>0.88473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974232" y="687400"/>
          <a:ext cx="648072" cy="33575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r>
            <a:rPr lang="ru-RU" sz="3200" b="1" dirty="0" smtClean="0">
              <a:solidFill>
                <a:schemeClr val="bg1"/>
              </a:solidFill>
            </a:rPr>
            <a:t>Косикова М.И.</a:t>
          </a:r>
          <a:endParaRPr lang="ru-RU" sz="32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0.48521</cdr:x>
      <cdr:y>0.40022</cdr:y>
    </cdr:from>
    <cdr:to>
      <cdr:x>0.56142</cdr:x>
      <cdr:y>0.88473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126360" y="1829806"/>
          <a:ext cx="648071" cy="22151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bg1"/>
              </a:solidFill>
            </a:rPr>
            <a:t>Стукалова</a:t>
          </a:r>
          <a:r>
            <a:rPr lang="ru-RU" sz="2400" b="1" dirty="0" smtClean="0">
              <a:solidFill>
                <a:schemeClr val="bg1"/>
              </a:solidFill>
            </a:rPr>
            <a:t> Э.Г.</a:t>
          </a:r>
          <a:endParaRPr lang="ru-RU" sz="2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0.61222</cdr:x>
      <cdr:y>0.3066</cdr:y>
    </cdr:from>
    <cdr:to>
      <cdr:x>0.68843</cdr:x>
      <cdr:y>0.88473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206480" y="1401775"/>
          <a:ext cx="648072" cy="26432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bg1"/>
              </a:solidFill>
            </a:rPr>
            <a:t>Косикова М.И.</a:t>
          </a:r>
          <a:endParaRPr lang="ru-RU" sz="2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0.7477</cdr:x>
      <cdr:y>0.33722</cdr:y>
    </cdr:from>
    <cdr:to>
      <cdr:x>0.84931</cdr:x>
      <cdr:y>0.88847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358608" y="1541770"/>
          <a:ext cx="864095" cy="25203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rtlCol="0"/>
        <a:lstStyle xmlns:a="http://schemas.openxmlformats.org/drawingml/2006/main"/>
        <a:p xmlns:a="http://schemas.openxmlformats.org/drawingml/2006/main">
          <a:r>
            <a:rPr lang="ru-RU" sz="1800" dirty="0" smtClean="0">
              <a:solidFill>
                <a:schemeClr val="bg1"/>
              </a:solidFill>
            </a:rPr>
            <a:t>Одайкина О.Н., 9А,</a:t>
          </a:r>
        </a:p>
        <a:p xmlns:a="http://schemas.openxmlformats.org/drawingml/2006/main">
          <a:r>
            <a:rPr lang="ru-RU" sz="1800" dirty="0" smtClean="0">
              <a:solidFill>
                <a:schemeClr val="bg1"/>
              </a:solidFill>
            </a:rPr>
            <a:t>Косикова М.И., 9Б</a:t>
          </a:r>
        </a:p>
        <a:p xmlns:a="http://schemas.openxmlformats.org/drawingml/2006/main">
          <a:endParaRPr lang="ru-RU" sz="1800" dirty="0">
            <a:solidFill>
              <a:schemeClr val="bg1"/>
            </a:solidFill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0.30054</cdr:x>
      <cdr:y>0.33785</cdr:y>
    </cdr:from>
    <cdr:to>
      <cdr:x>0.34254</cdr:x>
      <cdr:y>0.44722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55864" y="1544650"/>
          <a:ext cx="357189" cy="500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0.18039</cdr:x>
      <cdr:y>0.24879</cdr:y>
    </cdr:from>
    <cdr:to>
      <cdr:x>0.23966</cdr:x>
      <cdr:y>0.88942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534071" y="1137468"/>
          <a:ext cx="504056" cy="2928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bg1"/>
              </a:solidFill>
            </a:rPr>
            <a:t>Рубцов А.Н.</a:t>
          </a:r>
          <a:endParaRPr lang="ru-RU" sz="2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0.62916</cdr:x>
      <cdr:y>0.27222</cdr:y>
    </cdr:from>
    <cdr:to>
      <cdr:x>0.66303</cdr:x>
      <cdr:y>0.31129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350495" y="1244610"/>
          <a:ext cx="288032" cy="1786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0.282</cdr:x>
      <cdr:y>0.23316</cdr:y>
    </cdr:from>
    <cdr:to>
      <cdr:x>0.34127</cdr:x>
      <cdr:y>0.88942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398168" y="1066008"/>
          <a:ext cx="504055" cy="30004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bg1"/>
              </a:solidFill>
            </a:rPr>
            <a:t>Косикова М.И. (9А)</a:t>
          </a:r>
        </a:p>
        <a:p xmlns:a="http://schemas.openxmlformats.org/drawingml/2006/main">
          <a:r>
            <a:rPr lang="ru-RU" sz="1600" b="1" dirty="0" smtClean="0">
              <a:solidFill>
                <a:schemeClr val="bg1"/>
              </a:solidFill>
            </a:rPr>
            <a:t>Рубцов А.Н. (9Б)</a:t>
          </a:r>
          <a:endParaRPr lang="ru-RU" sz="16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0.3836</cdr:x>
      <cdr:y>0.17067</cdr:y>
    </cdr:from>
    <cdr:to>
      <cdr:x>0.44288</cdr:x>
      <cdr:y>0.88942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262264" y="780303"/>
          <a:ext cx="504056" cy="3286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r>
            <a:rPr lang="ru-RU" sz="2800" b="1" dirty="0" smtClean="0">
              <a:solidFill>
                <a:schemeClr val="bg1"/>
              </a:solidFill>
            </a:rPr>
            <a:t>Косикова М.И.</a:t>
          </a:r>
          <a:endParaRPr lang="ru-RU" sz="28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0.48521</cdr:x>
      <cdr:y>0.38941</cdr:y>
    </cdr:from>
    <cdr:to>
      <cdr:x>0.53602</cdr:x>
      <cdr:y>0.88942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126360" y="1780383"/>
          <a:ext cx="432048" cy="22860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bg1"/>
              </a:solidFill>
            </a:rPr>
            <a:t>Стукалова Э.Г.</a:t>
          </a:r>
          <a:endParaRPr lang="ru-RU" sz="20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0.58682</cdr:x>
      <cdr:y>0.23317</cdr:y>
    </cdr:from>
    <cdr:to>
      <cdr:x>0.63762</cdr:x>
      <cdr:y>0.88942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990455" y="1066053"/>
          <a:ext cx="432048" cy="3000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bg1"/>
              </a:solidFill>
            </a:rPr>
            <a:t>Косикова М.И.</a:t>
          </a:r>
          <a:endParaRPr lang="ru-RU" sz="2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0.80697</cdr:x>
      <cdr:y>0.35297</cdr:y>
    </cdr:from>
    <cdr:to>
      <cdr:x>0.84931</cdr:x>
      <cdr:y>0.88942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862663" y="1613793"/>
          <a:ext cx="360040" cy="24526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rtlCol="0" anchor="ctr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bg1"/>
              </a:solidFill>
            </a:rPr>
            <a:t>Лелюк  В.А.</a:t>
          </a:r>
          <a:endParaRPr lang="ru-RU" sz="2400" b="1" dirty="0">
            <a:solidFill>
              <a:schemeClr val="bg1"/>
            </a:solidFill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0.30054</cdr:x>
      <cdr:y>0.33785</cdr:y>
    </cdr:from>
    <cdr:to>
      <cdr:x>0.34254</cdr:x>
      <cdr:y>0.44722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55864" y="1544650"/>
          <a:ext cx="357189" cy="500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0.08725</cdr:x>
      <cdr:y>0.60497</cdr:y>
    </cdr:from>
    <cdr:to>
      <cdr:x>0.10418</cdr:x>
      <cdr:y>0.88473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41996" y="2765921"/>
          <a:ext cx="144004" cy="1279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8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0.62815</cdr:x>
      <cdr:y>0.29097</cdr:y>
    </cdr:from>
    <cdr:to>
      <cdr:x>0.67855</cdr:x>
      <cdr:y>0.3691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341937" y="1330315"/>
          <a:ext cx="428636" cy="3571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0.21426</cdr:x>
      <cdr:y>0.33722</cdr:y>
    </cdr:from>
    <cdr:to>
      <cdr:x>0.29893</cdr:x>
      <cdr:y>0.88473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822103" y="1541785"/>
          <a:ext cx="720080" cy="25032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bg1"/>
              </a:solidFill>
            </a:rPr>
            <a:t>Логинова И.А.</a:t>
          </a:r>
          <a:endParaRPr lang="ru-RU" sz="2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0.34974</cdr:x>
      <cdr:y>0.77822</cdr:y>
    </cdr:from>
    <cdr:to>
      <cdr:x>0.39207</cdr:x>
      <cdr:y>0.88473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974272" y="3558008"/>
          <a:ext cx="359999" cy="486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32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0.51908</cdr:x>
      <cdr:y>0.24272</cdr:y>
    </cdr:from>
    <cdr:to>
      <cdr:x>0.61222</cdr:x>
      <cdr:y>0.88473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414391" y="1109737"/>
          <a:ext cx="792088" cy="29352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bg1"/>
              </a:solidFill>
            </a:rPr>
            <a:t>Перебайлова В.В.</a:t>
          </a:r>
          <a:endParaRPr lang="ru-RU" sz="2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0.61222</cdr:x>
      <cdr:y>0.77822</cdr:y>
    </cdr:from>
    <cdr:to>
      <cdr:x>0.65456</cdr:x>
      <cdr:y>0.88473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206465" y="3558009"/>
          <a:ext cx="360054" cy="486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 anchor="ctr"/>
        <a:lstStyle xmlns:a="http://schemas.openxmlformats.org/drawingml/2006/main"/>
        <a:p xmlns:a="http://schemas.openxmlformats.org/drawingml/2006/main">
          <a:endParaRPr lang="ru-RU" sz="2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0.83237</cdr:x>
      <cdr:y>0.33722</cdr:y>
    </cdr:from>
    <cdr:to>
      <cdr:x>0.91704</cdr:x>
      <cdr:y>0.88847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7078687" y="1541770"/>
          <a:ext cx="720080" cy="25203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bg1"/>
              </a:solidFill>
            </a:rPr>
            <a:t>Логинова И.А.</a:t>
          </a:r>
          <a:endParaRPr lang="ru-RU" sz="2400" b="1" dirty="0">
            <a:solidFill>
              <a:schemeClr val="bg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7" y="1"/>
            <a:ext cx="2919302" cy="493237"/>
          </a:xfrm>
          <a:prstGeom prst="rect">
            <a:avLst/>
          </a:prstGeom>
        </p:spPr>
        <p:txBody>
          <a:bodyPr vert="horz" lIns="90592" tIns="45299" rIns="90592" bIns="4529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897" y="1"/>
            <a:ext cx="2919302" cy="493237"/>
          </a:xfrm>
          <a:prstGeom prst="rect">
            <a:avLst/>
          </a:prstGeom>
        </p:spPr>
        <p:txBody>
          <a:bodyPr vert="horz" lIns="90592" tIns="45299" rIns="90592" bIns="45299" rtlCol="0"/>
          <a:lstStyle>
            <a:lvl1pPr algn="r">
              <a:defRPr sz="1200"/>
            </a:lvl1pPr>
          </a:lstStyle>
          <a:p>
            <a:fld id="{931DB7E5-D900-4B5F-9BBE-B99965461D61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0775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92" tIns="45299" rIns="90592" bIns="4529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054" y="4686537"/>
            <a:ext cx="5387667" cy="4439132"/>
          </a:xfrm>
          <a:prstGeom prst="rect">
            <a:avLst/>
          </a:prstGeom>
        </p:spPr>
        <p:txBody>
          <a:bodyPr vert="horz" lIns="90592" tIns="45299" rIns="90592" bIns="4529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7" y="9371501"/>
            <a:ext cx="2919302" cy="493236"/>
          </a:xfrm>
          <a:prstGeom prst="rect">
            <a:avLst/>
          </a:prstGeom>
        </p:spPr>
        <p:txBody>
          <a:bodyPr vert="horz" lIns="90592" tIns="45299" rIns="90592" bIns="4529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897" y="9371501"/>
            <a:ext cx="2919302" cy="493236"/>
          </a:xfrm>
          <a:prstGeom prst="rect">
            <a:avLst/>
          </a:prstGeom>
        </p:spPr>
        <p:txBody>
          <a:bodyPr vert="horz" lIns="90592" tIns="45299" rIns="90592" bIns="45299" rtlCol="0" anchor="b"/>
          <a:lstStyle>
            <a:lvl1pPr algn="r">
              <a:defRPr sz="1200"/>
            </a:lvl1pPr>
          </a:lstStyle>
          <a:p>
            <a:fld id="{861B44E0-81D7-47EF-86BD-0B6612D556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983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B44E0-81D7-47EF-86BD-0B6612D556EF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0765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B44E0-81D7-47EF-86BD-0B6612D556EF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B44E0-81D7-47EF-86BD-0B6612D556EF}" type="slidenum">
              <a:rPr lang="ru-RU" smtClean="0"/>
              <a:pPr/>
              <a:t>38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B44E0-81D7-47EF-86BD-0B6612D556EF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B44E0-81D7-47EF-86BD-0B6612D556EF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B44E0-81D7-47EF-86BD-0B6612D556EF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B44E0-81D7-47EF-86BD-0B6612D556EF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B44E0-81D7-47EF-86BD-0B6612D556EF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B44E0-81D7-47EF-86BD-0B6612D556EF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B44E0-81D7-47EF-86BD-0B6612D556EF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B44E0-81D7-47EF-86BD-0B6612D556EF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0BB79-8694-40FC-A796-EAB288E151A4}" type="datetime1">
              <a:rPr lang="ru-RU" smtClean="0"/>
              <a:pPr>
                <a:defRPr/>
              </a:pPr>
              <a:t>08.11.2018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A93E731-5D94-4DAA-A382-1575F1629E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05CDD-2151-463D-98B2-7662DB871579}" type="datetime1">
              <a:rPr lang="ru-RU" smtClean="0"/>
              <a:pPr>
                <a:defRPr/>
              </a:pPr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0057B-F2E0-4AB0-AA62-25FFD219D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D30CC-02E5-48E8-A58E-A3ED604B13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70CD3-634A-4BAA-80C4-5AE6BEF958E5}" type="datetime1">
              <a:rPr lang="ru-RU" smtClean="0"/>
              <a:pPr>
                <a:defRPr/>
              </a:pPr>
              <a:t>08.11.2018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A500E-0651-463C-8B48-DDCAE3F9693E}" type="datetime1">
              <a:rPr lang="ru-RU" smtClean="0"/>
              <a:pPr>
                <a:defRPr/>
              </a:pPr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7CC1D-8358-4EDA-9237-7C9521BF1E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3A6B3-D191-44D2-A5DF-A7C127A34488}" type="datetime1">
              <a:rPr lang="ru-RU" smtClean="0"/>
              <a:pPr>
                <a:defRPr/>
              </a:pPr>
              <a:t>08.11.2018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E00C451-0973-4F71-AC0F-A3049B0457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4C35B-1A1B-4445-9B32-9A684C4DAC24}" type="datetime1">
              <a:rPr lang="ru-RU" smtClean="0"/>
              <a:pPr>
                <a:defRPr/>
              </a:pPr>
              <a:t>08.11.2018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A3C45-EA5E-4417-A87E-C3546E7CAE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Овал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45256-74EA-4A53-9A72-94F73821DDFE}" type="datetime1">
              <a:rPr lang="ru-RU" smtClean="0"/>
              <a:pPr>
                <a:defRPr/>
              </a:pPr>
              <a:t>08.11.2018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48C8048-AAA4-4F29-9FA8-000312F362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5B156-7ADB-41F5-8C97-DB60A46C4A95}" type="datetime1">
              <a:rPr lang="ru-RU" smtClean="0"/>
              <a:pPr>
                <a:defRPr/>
              </a:pPr>
              <a:t>08.11.2018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CE1C7-DD0A-42E6-8BD9-5569B7D9CE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75EBE-7A45-46CD-8709-3C08C9B83D48}" type="datetime1">
              <a:rPr lang="ru-RU" smtClean="0"/>
              <a:pPr>
                <a:defRPr/>
              </a:pPr>
              <a:t>08.11.2018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726E221-D83D-43EE-8395-8E584EEA03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06C1791-42CF-4C55-AB88-DED603ED56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70BCA-2AAC-4EE2-9C3A-A77D680F69C0}" type="datetime1">
              <a:rPr lang="ru-RU" smtClean="0"/>
              <a:pPr>
                <a:defRPr/>
              </a:pPr>
              <a:t>08.11.2018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0F65C-0B09-4CDC-8261-210F29D69C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67CD8-1BE6-4423-9F15-1E5BB21404C2}" type="datetime1">
              <a:rPr lang="ru-RU" smtClean="0"/>
              <a:pPr>
                <a:defRPr/>
              </a:pPr>
              <a:t>08.11.2018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64F32DB-372D-43B6-A4EC-22D1E6203824}" type="datetime1">
              <a:rPr lang="ru-RU" smtClean="0"/>
              <a:pPr>
                <a:defRPr/>
              </a:pPr>
              <a:t>08.11.2018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70A6DE-414D-4073-BE40-42E186B1CD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66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66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08B7B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7CCA62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Тархова Е.Ю., зам. директора по УВР</a:t>
            </a:r>
          </a:p>
        </p:txBody>
      </p:sp>
      <p:sp>
        <p:nvSpPr>
          <p:cNvPr id="20483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4400" b="1" dirty="0" smtClean="0">
                <a:solidFill>
                  <a:srgbClr val="FF0000"/>
                </a:solidFill>
              </a:rPr>
              <a:t>Анализ результатов государственной итоговой аттестации выпускников 9-х классов СОШ № 60 </a:t>
            </a: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4400" b="1" dirty="0" smtClean="0">
                <a:solidFill>
                  <a:srgbClr val="FF0000"/>
                </a:solidFill>
              </a:rPr>
              <a:t>в 2018 г.</a:t>
            </a:r>
          </a:p>
          <a:p>
            <a:pPr algn="ctr" eaLnBrk="1" hangingPunct="1">
              <a:buFont typeface="Wingdings 2" pitchFamily="18" charset="2"/>
              <a:buNone/>
              <a:defRPr/>
            </a:pPr>
            <a:endParaRPr lang="ru-RU" sz="6000" b="1" dirty="0" smtClean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7CC1D-8358-4EDA-9237-7C9521BF1E50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332656"/>
            <a:ext cx="8534400" cy="64807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Сравнение среднего балла школы на ГИА-9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по математике со средним балом по краю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89350158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7CC1D-8358-4EDA-9237-7C9521BF1E50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012160" y="3002692"/>
            <a:ext cx="461665" cy="261663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Тархова Е.Ю.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332656"/>
            <a:ext cx="8534400" cy="64807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Сравнение среднего балла школы на ГИА-9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по математике со средним балом по городу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40718131"/>
              </p:ext>
            </p:extLst>
          </p:nvPr>
        </p:nvGraphicFramePr>
        <p:xfrm>
          <a:off x="285720" y="1571612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7CC1D-8358-4EDA-9237-7C9521BF1E50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94673" y="2946198"/>
            <a:ext cx="461665" cy="2643206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Чернобровченко Е.Н.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9"/>
            <a:ext cx="8534400" cy="71438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Результаты школы на ОГЭ по математике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ГИА-9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13123176"/>
              </p:ext>
            </p:extLst>
          </p:nvPr>
        </p:nvGraphicFramePr>
        <p:xfrm>
          <a:off x="214283" y="1527173"/>
          <a:ext cx="8643998" cy="4699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1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8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48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15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8727"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«2»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«3»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«4»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«5»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0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3200" b="0" dirty="0">
                          <a:latin typeface="Times New Roman"/>
                          <a:ea typeface="Times New Roman"/>
                          <a:cs typeface="Times New Roman"/>
                        </a:rPr>
                        <a:t>2011/2012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>
                          <a:latin typeface="Times New Roman"/>
                          <a:ea typeface="Times New Roman"/>
                          <a:cs typeface="Times New Roman"/>
                        </a:rPr>
                        <a:t>1,9%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>
                          <a:latin typeface="Times New Roman"/>
                          <a:ea typeface="Times New Roman"/>
                          <a:cs typeface="Times New Roman"/>
                        </a:rPr>
                        <a:t>29,6%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>
                          <a:latin typeface="Times New Roman"/>
                          <a:ea typeface="Times New Roman"/>
                          <a:cs typeface="Times New Roman"/>
                        </a:rPr>
                        <a:t>18,5%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3200" b="0" dirty="0">
                          <a:latin typeface="Times New Roman"/>
                          <a:ea typeface="Times New Roman"/>
                          <a:cs typeface="Times New Roman"/>
                        </a:rPr>
                        <a:t>2012/2013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>
                          <a:latin typeface="Times New Roman"/>
                          <a:ea typeface="Times New Roman"/>
                          <a:cs typeface="Times New Roman"/>
                        </a:rPr>
                        <a:t>30%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>
                          <a:latin typeface="Times New Roman"/>
                          <a:ea typeface="Times New Roman"/>
                          <a:cs typeface="Times New Roman"/>
                        </a:rPr>
                        <a:t>52%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>
                          <a:latin typeface="Times New Roman"/>
                          <a:ea typeface="Times New Roman"/>
                          <a:cs typeface="Times New Roman"/>
                        </a:rPr>
                        <a:t>18%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3200" b="0" dirty="0">
                          <a:latin typeface="Times New Roman"/>
                          <a:ea typeface="Times New Roman"/>
                          <a:cs typeface="Times New Roman"/>
                        </a:rPr>
                        <a:t>2013/2014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>
                          <a:latin typeface="Times New Roman"/>
                          <a:ea typeface="Times New Roman"/>
                          <a:cs typeface="Times New Roman"/>
                        </a:rPr>
                        <a:t>5,5%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>
                          <a:latin typeface="Times New Roman"/>
                          <a:ea typeface="Times New Roman"/>
                          <a:cs typeface="Times New Roman"/>
                        </a:rPr>
                        <a:t>72,7%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>
                          <a:latin typeface="Times New Roman"/>
                          <a:ea typeface="Times New Roman"/>
                          <a:cs typeface="Times New Roman"/>
                        </a:rPr>
                        <a:t>20%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2014/2015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13,5%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75%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11,5%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4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2015/2016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9,7%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9,7%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58,1%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22,6%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48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2016/2017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11%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61%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28%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48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2018/2019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13%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67,5%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19,5%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7CC1D-8358-4EDA-9237-7C9521BF1E50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9"/>
            <a:ext cx="8534400" cy="71438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Результаты на ОГЭ по математике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ГИА-9 2018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09799604"/>
              </p:ext>
            </p:extLst>
          </p:nvPr>
        </p:nvGraphicFramePr>
        <p:xfrm>
          <a:off x="214283" y="1527173"/>
          <a:ext cx="8643998" cy="2587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7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7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2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17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1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2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8727"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Средний</a:t>
                      </a:r>
                      <a:r>
                        <a:rPr lang="ru-RU" sz="2400" baseline="0" dirty="0" smtClean="0"/>
                        <a:t> балл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«2»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«3»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«4»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«5»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0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край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16,4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28,3%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52,4%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14,3%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0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город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0,6%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22,7%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58,9%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17,8%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8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школа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18,4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13%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67,5%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19,5%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7CC1D-8358-4EDA-9237-7C9521BF1E50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61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ГИА-9 русский язык 2018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учитель - Лелюк В.А.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98671555"/>
              </p:ext>
            </p:extLst>
          </p:nvPr>
        </p:nvGraphicFramePr>
        <p:xfrm>
          <a:off x="428596" y="1643050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7CC1D-8358-4EDA-9237-7C9521BF1E50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71507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Динамика изменения среднего балла школы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ГИА-9 по русскому языку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29224229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7CC1D-8358-4EDA-9237-7C9521BF1E50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59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71507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Динамика изменения среднего балла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ГИА-9 по русскому языку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69456486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7CC1D-8358-4EDA-9237-7C9521BF1E50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14290"/>
            <a:ext cx="8534400" cy="857256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Сравнение среднего балла школы на ГИА-9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по русскому языку со средним балом по краю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29935169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7CC1D-8358-4EDA-9237-7C9521BF1E50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7838202" y="3388361"/>
            <a:ext cx="553998" cy="2200879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Лелюк В.А.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14290"/>
            <a:ext cx="8534400" cy="857256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Сравнение среднего балла школы на ГИА-9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по русскому языку со средним балом по городу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60237259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7CC1D-8358-4EDA-9237-7C9521BF1E50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34790" y="2950390"/>
            <a:ext cx="492443" cy="2643207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+mn-lt"/>
              </a:rPr>
              <a:t>Одайкина О.Н.</a:t>
            </a:r>
            <a:endParaRPr lang="ru-RU" sz="2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2160" y="2761580"/>
            <a:ext cx="738664" cy="283201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Одайкина О.Н., 9А,</a:t>
            </a:r>
          </a:p>
          <a:p>
            <a:r>
              <a:rPr lang="ru-RU" dirty="0">
                <a:solidFill>
                  <a:schemeClr val="bg1"/>
                </a:solidFill>
              </a:rPr>
              <a:t>Косикова М.И., 9Б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9"/>
            <a:ext cx="8534400" cy="71438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Результаты школы на ОГЭ  по русскому </a:t>
            </a:r>
            <a:r>
              <a:rPr lang="ru-RU" sz="2400" b="1" dirty="0">
                <a:solidFill>
                  <a:srgbClr val="FF0000"/>
                </a:solidFill>
              </a:rPr>
              <a:t>языку  </a:t>
            </a:r>
            <a:r>
              <a:rPr lang="ru-RU" sz="2400" b="1" dirty="0" smtClean="0">
                <a:solidFill>
                  <a:srgbClr val="FF0000"/>
                </a:solidFill>
              </a:rPr>
              <a:t>ГИА-9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86012407"/>
              </p:ext>
            </p:extLst>
          </p:nvPr>
        </p:nvGraphicFramePr>
        <p:xfrm>
          <a:off x="285720" y="1412777"/>
          <a:ext cx="8501121" cy="4896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9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9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71444"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«2»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«3»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«4»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«5»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5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3200" b="0" dirty="0">
                          <a:latin typeface="Times New Roman"/>
                          <a:ea typeface="Times New Roman"/>
                          <a:cs typeface="Times New Roman"/>
                        </a:rPr>
                        <a:t>2011/2012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57,4%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22,2%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20,4%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8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3200" b="0" dirty="0">
                          <a:latin typeface="Times New Roman"/>
                          <a:ea typeface="Times New Roman"/>
                          <a:cs typeface="Times New Roman"/>
                        </a:rPr>
                        <a:t>2012/2013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22%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42%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36%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1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3200" b="0" dirty="0">
                          <a:latin typeface="Times New Roman"/>
                          <a:ea typeface="Times New Roman"/>
                          <a:cs typeface="Times New Roman"/>
                        </a:rPr>
                        <a:t>2013/2014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7,3%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21,8%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70,9%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1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2014/2015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4%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42%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42%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12%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51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2015/2016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32, 3%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35,5%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32,3%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51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2016/2017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2%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17%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45%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36%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51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2017/2018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27%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46%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27%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7CC1D-8358-4EDA-9237-7C9521BF1E50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301625" y="228601"/>
            <a:ext cx="8534400" cy="628632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ГИА-9 2018 Основные результаты</a:t>
            </a:r>
          </a:p>
        </p:txBody>
      </p:sp>
      <p:sp>
        <p:nvSpPr>
          <p:cNvPr id="20483" name="Rectangle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10264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  <a:defRPr/>
            </a:pPr>
            <a:r>
              <a:rPr lang="ru-RU" sz="2400" b="1" dirty="0" smtClean="0"/>
              <a:t>   </a:t>
            </a:r>
            <a:r>
              <a:rPr lang="ru-RU" sz="4000" b="1" dirty="0" smtClean="0"/>
              <a:t>К государственной итоговой аттестации в 2018 г. было допущено </a:t>
            </a:r>
            <a:r>
              <a:rPr lang="ru-RU" sz="4000" b="1" dirty="0" smtClean="0">
                <a:solidFill>
                  <a:srgbClr val="FF0000"/>
                </a:solidFill>
              </a:rPr>
              <a:t>81</a:t>
            </a:r>
            <a:r>
              <a:rPr lang="ru-RU" sz="4000" b="1" dirty="0" smtClean="0"/>
              <a:t> обучающихся 9-х классов (98%).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endParaRPr lang="ru-RU" sz="2400" b="1" dirty="0" smtClean="0"/>
          </a:p>
          <a:p>
            <a:pPr algn="just" eaLnBrk="1" hangingPunct="1">
              <a:buFont typeface="Wingdings 2" pitchFamily="18" charset="2"/>
              <a:buNone/>
              <a:defRPr/>
            </a:pPr>
            <a:endParaRPr lang="ru-RU" sz="2400" b="1" dirty="0"/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ru-RU" sz="2400" b="1" dirty="0" smtClean="0"/>
              <a:t>Не </a:t>
            </a:r>
            <a:r>
              <a:rPr lang="ru-RU" sz="2400" b="1" dirty="0" smtClean="0"/>
              <a:t>допущены к </a:t>
            </a:r>
            <a:r>
              <a:rPr lang="ru-RU" sz="2400" b="1" dirty="0" smtClean="0"/>
              <a:t>ГИА 2 обучающихся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endParaRPr lang="ru-RU" sz="6000" b="1" dirty="0" smtClean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7CC1D-8358-4EDA-9237-7C9521BF1E5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9"/>
            <a:ext cx="8534400" cy="71438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Результаты на ОГЭ по </a:t>
            </a:r>
            <a:r>
              <a:rPr lang="ru-RU" sz="2400" b="1" dirty="0">
                <a:solidFill>
                  <a:srgbClr val="FF0000"/>
                </a:solidFill>
              </a:rPr>
              <a:t>русскому языку </a:t>
            </a: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ГИА-9 2018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48935122"/>
              </p:ext>
            </p:extLst>
          </p:nvPr>
        </p:nvGraphicFramePr>
        <p:xfrm>
          <a:off x="179512" y="2204864"/>
          <a:ext cx="8643998" cy="2587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7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7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2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17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1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2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8727"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Средний</a:t>
                      </a:r>
                      <a:r>
                        <a:rPr lang="ru-RU" sz="2400" baseline="0" dirty="0" smtClean="0"/>
                        <a:t> балл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«2»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«3»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«4»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«5»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0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край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27,9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3,6%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36,4%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39,9%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20,1%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0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город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28,8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0,7%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33,6%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42,6%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23,1%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8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школа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29,6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27%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46%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27%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7CC1D-8358-4EDA-9237-7C9521BF1E50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07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ГИА-9 </a:t>
            </a:r>
            <a:r>
              <a:rPr lang="ru-RU" b="1" dirty="0" smtClean="0">
                <a:solidFill>
                  <a:srgbClr val="0000FF"/>
                </a:solidFill>
              </a:rPr>
              <a:t>обществознание</a:t>
            </a:r>
            <a:r>
              <a:rPr lang="ru-RU" b="1" dirty="0" smtClean="0">
                <a:solidFill>
                  <a:srgbClr val="FF0000"/>
                </a:solidFill>
              </a:rPr>
              <a:t> 2018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учитель – Логинова И.А.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81459239"/>
              </p:ext>
            </p:extLst>
          </p:nvPr>
        </p:nvGraphicFramePr>
        <p:xfrm>
          <a:off x="428596" y="1643050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7CC1D-8358-4EDA-9237-7C9521BF1E50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14290"/>
            <a:ext cx="8534400" cy="857256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Сравнение среднего балла школы на ГИА-9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по </a:t>
            </a:r>
            <a:r>
              <a:rPr lang="ru-RU" sz="2400" b="1" dirty="0" smtClean="0">
                <a:solidFill>
                  <a:srgbClr val="0000FF"/>
                </a:solidFill>
              </a:rPr>
              <a:t>обществознанию</a:t>
            </a:r>
            <a:r>
              <a:rPr lang="ru-RU" sz="2400" b="1" dirty="0" smtClean="0">
                <a:solidFill>
                  <a:srgbClr val="FF0000"/>
                </a:solidFill>
              </a:rPr>
              <a:t> со средним балом по краю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18374501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7CC1D-8358-4EDA-9237-7C9521BF1E50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57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ГИА-9 </a:t>
            </a:r>
            <a:r>
              <a:rPr lang="ru-RU" b="1" dirty="0" smtClean="0">
                <a:solidFill>
                  <a:srgbClr val="0000FF"/>
                </a:solidFill>
              </a:rPr>
              <a:t>история</a:t>
            </a:r>
            <a:r>
              <a:rPr lang="ru-RU" b="1" dirty="0" smtClean="0">
                <a:solidFill>
                  <a:srgbClr val="FF0000"/>
                </a:solidFill>
              </a:rPr>
              <a:t> 2018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учитель – Логинова И.А.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81237500"/>
              </p:ext>
            </p:extLst>
          </p:nvPr>
        </p:nvGraphicFramePr>
        <p:xfrm>
          <a:off x="428596" y="1643050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7CC1D-8358-4EDA-9237-7C9521BF1E50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37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14290"/>
            <a:ext cx="8534400" cy="857256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Сравнение среднего балла школы на ГИА-9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по </a:t>
            </a:r>
            <a:r>
              <a:rPr lang="ru-RU" sz="2400" b="1" dirty="0" smtClean="0">
                <a:solidFill>
                  <a:srgbClr val="0000FF"/>
                </a:solidFill>
              </a:rPr>
              <a:t>истории</a:t>
            </a:r>
            <a:r>
              <a:rPr lang="ru-RU" sz="2400" b="1" dirty="0" smtClean="0">
                <a:solidFill>
                  <a:srgbClr val="FF0000"/>
                </a:solidFill>
              </a:rPr>
              <a:t> со средним балом по краю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49935784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7CC1D-8358-4EDA-9237-7C9521BF1E50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25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ГИА-9 </a:t>
            </a:r>
            <a:r>
              <a:rPr lang="ru-RU" b="1" dirty="0" smtClean="0">
                <a:solidFill>
                  <a:srgbClr val="0000FF"/>
                </a:solidFill>
              </a:rPr>
              <a:t>биология </a:t>
            </a:r>
            <a:r>
              <a:rPr lang="ru-RU" b="1" dirty="0" smtClean="0">
                <a:solidFill>
                  <a:srgbClr val="FF0000"/>
                </a:solidFill>
              </a:rPr>
              <a:t>2018 </a:t>
            </a: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учитель – Ульянова А.А.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95948506"/>
              </p:ext>
            </p:extLst>
          </p:nvPr>
        </p:nvGraphicFramePr>
        <p:xfrm>
          <a:off x="428596" y="1643050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7CC1D-8358-4EDA-9237-7C9521BF1E50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14290"/>
            <a:ext cx="8534400" cy="857256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Сравнение среднего балла школы на ГИА-9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по </a:t>
            </a:r>
            <a:r>
              <a:rPr lang="ru-RU" sz="2400" b="1" dirty="0" smtClean="0">
                <a:solidFill>
                  <a:srgbClr val="0000FF"/>
                </a:solidFill>
              </a:rPr>
              <a:t>биологии</a:t>
            </a:r>
            <a:r>
              <a:rPr lang="ru-RU" sz="2400" b="1" dirty="0" smtClean="0">
                <a:solidFill>
                  <a:srgbClr val="FF0000"/>
                </a:solidFill>
              </a:rPr>
              <a:t> со средним балом по краю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03928794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7CC1D-8358-4EDA-9237-7C9521BF1E50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99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188640"/>
            <a:ext cx="8534400" cy="86409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ГИА-9 </a:t>
            </a:r>
            <a:r>
              <a:rPr lang="ru-RU" b="1" dirty="0" smtClean="0">
                <a:solidFill>
                  <a:srgbClr val="0000FF"/>
                </a:solidFill>
              </a:rPr>
              <a:t>физика</a:t>
            </a:r>
            <a:r>
              <a:rPr lang="ru-RU" b="1" dirty="0" smtClean="0">
                <a:solidFill>
                  <a:srgbClr val="FF0000"/>
                </a:solidFill>
              </a:rPr>
              <a:t> 2018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учитель – Михайлусенко А.В.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05629002"/>
              </p:ext>
            </p:extLst>
          </p:nvPr>
        </p:nvGraphicFramePr>
        <p:xfrm>
          <a:off x="428596" y="1643050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7CC1D-8358-4EDA-9237-7C9521BF1E50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14290"/>
            <a:ext cx="8534400" cy="857256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Сравнение среднего балла школы на ГИА-9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по </a:t>
            </a:r>
            <a:r>
              <a:rPr lang="ru-RU" sz="2400" b="1" dirty="0" smtClean="0">
                <a:solidFill>
                  <a:srgbClr val="0000FF"/>
                </a:solidFill>
              </a:rPr>
              <a:t>физике</a:t>
            </a:r>
            <a:r>
              <a:rPr lang="ru-RU" sz="2400" b="1" dirty="0" smtClean="0">
                <a:solidFill>
                  <a:srgbClr val="FF0000"/>
                </a:solidFill>
              </a:rPr>
              <a:t> со средним балом по краю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10798729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7CC1D-8358-4EDA-9237-7C9521BF1E50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81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9614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ГИА-9 </a:t>
            </a:r>
            <a:r>
              <a:rPr lang="ru-RU" b="1" dirty="0" smtClean="0">
                <a:solidFill>
                  <a:srgbClr val="0000FF"/>
                </a:solidFill>
              </a:rPr>
              <a:t>химия</a:t>
            </a:r>
            <a:r>
              <a:rPr lang="ru-RU" b="1" dirty="0" smtClean="0">
                <a:solidFill>
                  <a:srgbClr val="FF0000"/>
                </a:solidFill>
              </a:rPr>
              <a:t> 2018 </a:t>
            </a: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учитель – Голяндина О.М.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89128306"/>
              </p:ext>
            </p:extLst>
          </p:nvPr>
        </p:nvGraphicFramePr>
        <p:xfrm>
          <a:off x="428596" y="1643050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7CC1D-8358-4EDA-9237-7C9521BF1E50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557194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ГИА-9 2018 Основные результаты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30910"/>
          </a:xfrm>
        </p:spPr>
        <p:txBody>
          <a:bodyPr/>
          <a:lstStyle/>
          <a:p>
            <a:pPr algn="ctr" eaLnBrk="1" hangingPunct="1">
              <a:buNone/>
              <a:defRPr/>
            </a:pPr>
            <a:r>
              <a:rPr lang="ru-RU" sz="6000" b="1" dirty="0" smtClean="0"/>
              <a:t>На экзаменах по русскому языку и математике </a:t>
            </a:r>
          </a:p>
          <a:p>
            <a:pPr algn="ctr" eaLnBrk="1" hangingPunct="1">
              <a:buNone/>
              <a:defRPr/>
            </a:pPr>
            <a:r>
              <a:rPr lang="ru-RU" sz="6000" b="1" dirty="0" smtClean="0">
                <a:solidFill>
                  <a:srgbClr val="FF0000"/>
                </a:solidFill>
              </a:rPr>
              <a:t>«2»</a:t>
            </a:r>
            <a:r>
              <a:rPr lang="ru-RU" sz="6000" b="1" dirty="0"/>
              <a:t> </a:t>
            </a:r>
            <a:r>
              <a:rPr lang="ru-RU" sz="6000" b="1" dirty="0" smtClean="0"/>
              <a:t>нет</a:t>
            </a:r>
          </a:p>
          <a:p>
            <a:pPr marL="514350" indent="-514350">
              <a:buNone/>
            </a:pPr>
            <a:endParaRPr lang="ru-RU" sz="6000" dirty="0" smtClean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7CC1D-8358-4EDA-9237-7C9521BF1E50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14290"/>
            <a:ext cx="8534400" cy="857256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Сравнение среднего балла школы на ГИА-9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по </a:t>
            </a:r>
            <a:r>
              <a:rPr lang="ru-RU" sz="2400" b="1" dirty="0" smtClean="0">
                <a:solidFill>
                  <a:srgbClr val="0000FF"/>
                </a:solidFill>
              </a:rPr>
              <a:t>химии</a:t>
            </a:r>
            <a:r>
              <a:rPr lang="ru-RU" sz="2400" b="1" dirty="0" smtClean="0">
                <a:solidFill>
                  <a:srgbClr val="FF0000"/>
                </a:solidFill>
              </a:rPr>
              <a:t> со средним балом по краю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53237620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7CC1D-8358-4EDA-9237-7C9521BF1E50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21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60648"/>
            <a:ext cx="8534400" cy="86409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ГИА-9 </a:t>
            </a:r>
            <a:r>
              <a:rPr lang="ru-RU" b="1" dirty="0" smtClean="0">
                <a:solidFill>
                  <a:srgbClr val="0000FF"/>
                </a:solidFill>
              </a:rPr>
              <a:t>английский язык </a:t>
            </a:r>
            <a:r>
              <a:rPr lang="ru-RU" b="1" dirty="0" smtClean="0">
                <a:solidFill>
                  <a:srgbClr val="FF0000"/>
                </a:solidFill>
              </a:rPr>
              <a:t>2018 </a:t>
            </a: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учитель - Шитикова М.А.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6415255"/>
              </p:ext>
            </p:extLst>
          </p:nvPr>
        </p:nvGraphicFramePr>
        <p:xfrm>
          <a:off x="428596" y="1643050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7CC1D-8358-4EDA-9237-7C9521BF1E50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14290"/>
            <a:ext cx="8534400" cy="857256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Сравнение среднего балла школы на ГИА-9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по </a:t>
            </a:r>
            <a:r>
              <a:rPr lang="ru-RU" sz="2400" b="1" dirty="0" smtClean="0">
                <a:solidFill>
                  <a:srgbClr val="0000FF"/>
                </a:solidFill>
              </a:rPr>
              <a:t>английскому языку</a:t>
            </a:r>
            <a:r>
              <a:rPr lang="ru-RU" sz="2400" b="1" dirty="0" smtClean="0">
                <a:solidFill>
                  <a:srgbClr val="FF0000"/>
                </a:solidFill>
              </a:rPr>
              <a:t> со средним балом по краю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06235015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7CC1D-8358-4EDA-9237-7C9521BF1E50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43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9614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ГИА-9 </a:t>
            </a:r>
            <a:r>
              <a:rPr lang="ru-RU" b="1" dirty="0" smtClean="0">
                <a:solidFill>
                  <a:srgbClr val="0000FF"/>
                </a:solidFill>
              </a:rPr>
              <a:t>литература</a:t>
            </a:r>
            <a:r>
              <a:rPr lang="ru-RU" b="1" dirty="0" smtClean="0">
                <a:solidFill>
                  <a:srgbClr val="FF0000"/>
                </a:solidFill>
              </a:rPr>
              <a:t> 2018 </a:t>
            </a: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учитель – Лелюк В.А.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22024792"/>
              </p:ext>
            </p:extLst>
          </p:nvPr>
        </p:nvGraphicFramePr>
        <p:xfrm>
          <a:off x="428596" y="1643050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7CC1D-8358-4EDA-9237-7C9521BF1E50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91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14290"/>
            <a:ext cx="8534400" cy="857256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Сравнение среднего балла школы на ГИА-9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по </a:t>
            </a:r>
            <a:r>
              <a:rPr lang="ru-RU" sz="2400" b="1" dirty="0" smtClean="0">
                <a:solidFill>
                  <a:srgbClr val="0000FF"/>
                </a:solidFill>
              </a:rPr>
              <a:t>литературе</a:t>
            </a:r>
            <a:r>
              <a:rPr lang="ru-RU" sz="2400" b="1" dirty="0" smtClean="0">
                <a:solidFill>
                  <a:srgbClr val="FF0000"/>
                </a:solidFill>
              </a:rPr>
              <a:t> со средним балом по краю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29872216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7CC1D-8358-4EDA-9237-7C9521BF1E50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29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9614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ГИА-9 </a:t>
            </a:r>
            <a:r>
              <a:rPr lang="ru-RU" b="1" dirty="0" smtClean="0">
                <a:solidFill>
                  <a:srgbClr val="0000FF"/>
                </a:solidFill>
              </a:rPr>
              <a:t>информатика</a:t>
            </a:r>
            <a:r>
              <a:rPr lang="ru-RU" b="1" dirty="0" smtClean="0">
                <a:solidFill>
                  <a:srgbClr val="FF0000"/>
                </a:solidFill>
              </a:rPr>
              <a:t> 2018 </a:t>
            </a: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учитель – Кардыбаев В.Н.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84223622"/>
              </p:ext>
            </p:extLst>
          </p:nvPr>
        </p:nvGraphicFramePr>
        <p:xfrm>
          <a:off x="428596" y="1643050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7CC1D-8358-4EDA-9237-7C9521BF1E50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06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14290"/>
            <a:ext cx="8534400" cy="857256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Сравнение среднего балла школы на ГИА-9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по </a:t>
            </a:r>
            <a:r>
              <a:rPr lang="ru-RU" sz="2400" b="1" dirty="0" smtClean="0">
                <a:solidFill>
                  <a:srgbClr val="0000FF"/>
                </a:solidFill>
              </a:rPr>
              <a:t>информатике</a:t>
            </a:r>
            <a:r>
              <a:rPr lang="ru-RU" sz="2400" b="1" dirty="0" smtClean="0">
                <a:solidFill>
                  <a:srgbClr val="FF0000"/>
                </a:solidFill>
              </a:rPr>
              <a:t> со средним балом по краю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54827404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7CC1D-8358-4EDA-9237-7C9521BF1E50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91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9614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ГИА-9 </a:t>
            </a:r>
            <a:r>
              <a:rPr lang="ru-RU" b="1" dirty="0" smtClean="0">
                <a:solidFill>
                  <a:srgbClr val="0000FF"/>
                </a:solidFill>
              </a:rPr>
              <a:t>география</a:t>
            </a:r>
            <a:r>
              <a:rPr lang="ru-RU" b="1" dirty="0" smtClean="0">
                <a:solidFill>
                  <a:srgbClr val="FF0000"/>
                </a:solidFill>
              </a:rPr>
              <a:t> 2018 </a:t>
            </a: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учитель – Бован Н.И.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06626809"/>
              </p:ext>
            </p:extLst>
          </p:nvPr>
        </p:nvGraphicFramePr>
        <p:xfrm>
          <a:off x="428596" y="1643050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7CC1D-8358-4EDA-9237-7C9521BF1E50}" type="slidenum">
              <a:rPr lang="ru-RU" smtClean="0"/>
              <a:pPr>
                <a:defRPr/>
              </a:pPr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35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14290"/>
            <a:ext cx="8534400" cy="857256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Сравнение среднего балла школы на ГИА-9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по </a:t>
            </a:r>
            <a:r>
              <a:rPr lang="ru-RU" sz="2400" b="1" dirty="0" smtClean="0">
                <a:solidFill>
                  <a:srgbClr val="0000FF"/>
                </a:solidFill>
              </a:rPr>
              <a:t>географии</a:t>
            </a:r>
            <a:r>
              <a:rPr lang="ru-RU" sz="2400" b="1" dirty="0" smtClean="0">
                <a:solidFill>
                  <a:srgbClr val="FF0000"/>
                </a:solidFill>
              </a:rPr>
              <a:t> со средним балом по краю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3587213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7CC1D-8358-4EDA-9237-7C9521BF1E50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90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Сравнение результатов ГИА-9 СОШ № 60 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со средним баллом по краю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7CC1D-8358-4EDA-9237-7C9521BF1E50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56125430"/>
              </p:ext>
            </p:extLst>
          </p:nvPr>
        </p:nvGraphicFramePr>
        <p:xfrm>
          <a:off x="301625" y="1340765"/>
          <a:ext cx="8374831" cy="4968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7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6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1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50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42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438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Предмет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Средний балл по краю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Средний балл по  школе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Разница</a:t>
                      </a:r>
                    </a:p>
                    <a:p>
                      <a:pPr algn="ctr"/>
                      <a:r>
                        <a:rPr lang="ru-RU" sz="1600" dirty="0" smtClean="0"/>
                        <a:t>2018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Разница</a:t>
                      </a:r>
                    </a:p>
                    <a:p>
                      <a:pPr algn="ctr"/>
                      <a:r>
                        <a:rPr lang="ru-RU" sz="1600" dirty="0" smtClean="0"/>
                        <a:t>2017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Литература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+2,3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-1,2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106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+ 3,1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Русский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+1,7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+ 2,5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Обществознание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+0,8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+ 2,6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Химия</a:t>
                      </a:r>
                      <a:endParaRPr lang="ru-RU" dirty="0"/>
                    </a:p>
                  </a:txBody>
                  <a:tcPr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24,6</a:t>
                      </a:r>
                      <a:endParaRPr lang="ru-RU" dirty="0"/>
                    </a:p>
                  </a:txBody>
                  <a:tcPr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+0,6</a:t>
                      </a:r>
                      <a:endParaRPr lang="ru-RU" dirty="0"/>
                    </a:p>
                  </a:txBody>
                  <a:tcPr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106"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Информатика </a:t>
                      </a:r>
                      <a:endParaRPr lang="ru-RU" dirty="0"/>
                    </a:p>
                  </a:txBody>
                  <a:tcP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12,9</a:t>
                      </a:r>
                      <a:endParaRPr lang="ru-RU" dirty="0"/>
                    </a:p>
                  </a:txBody>
                  <a:tcP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11,9</a:t>
                      </a:r>
                      <a:endParaRPr lang="ru-RU" dirty="0"/>
                    </a:p>
                  </a:txBody>
                  <a:tcP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+ 1,3</a:t>
                      </a:r>
                      <a:endParaRPr lang="ru-RU" dirty="0"/>
                    </a:p>
                  </a:txBody>
                  <a:tcP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106"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- 3,4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106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+3,6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3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-2,1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+ 0,4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3106"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-4,8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3106">
                <a:tc>
                  <a:txBody>
                    <a:bodyPr/>
                    <a:lstStyle/>
                    <a:p>
                      <a:r>
                        <a:rPr lang="ru-RU" dirty="0" smtClean="0"/>
                        <a:t>Английский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-5,7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- 0,3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116632"/>
            <a:ext cx="8534400" cy="108012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ГИА-9 </a:t>
            </a:r>
            <a:r>
              <a:rPr lang="ru-RU" sz="3200" b="1" dirty="0">
                <a:solidFill>
                  <a:srgbClr val="FF0000"/>
                </a:solidFill>
              </a:rPr>
              <a:t>2018 </a:t>
            </a: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Неудовлетворительные результаты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30910"/>
          </a:xfrm>
        </p:spPr>
        <p:txBody>
          <a:bodyPr/>
          <a:lstStyle/>
          <a:p>
            <a:pPr marL="514350" indent="-514350">
              <a:buNone/>
            </a:pPr>
            <a:endParaRPr lang="ru-RU" sz="3600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7CC1D-8358-4EDA-9237-7C9521BF1E5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525046"/>
              </p:ext>
            </p:extLst>
          </p:nvPr>
        </p:nvGraphicFramePr>
        <p:xfrm>
          <a:off x="395536" y="1700807"/>
          <a:ext cx="8424936" cy="4464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3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7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0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5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8816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Предмет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Коли-</a:t>
                      </a:r>
                    </a:p>
                    <a:p>
                      <a:pPr algn="ctr"/>
                      <a:r>
                        <a:rPr lang="ru-RU" sz="2000" dirty="0" err="1" smtClean="0"/>
                        <a:t>чество</a:t>
                      </a:r>
                      <a:r>
                        <a:rPr lang="ru-RU" sz="2000" dirty="0" smtClean="0"/>
                        <a:t> «2»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Класс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8166"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биология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9А</a:t>
                      </a:r>
                    </a:p>
                    <a:p>
                      <a:pPr algn="ctr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9А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8166"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обществознание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9Б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57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Сравнение результатов ГИА-9 СОШ № 60 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со средним баллом по краю</a:t>
            </a:r>
            <a:endParaRPr lang="ru-RU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45949116"/>
              </p:ext>
            </p:extLst>
          </p:nvPr>
        </p:nvGraphicFramePr>
        <p:xfrm>
          <a:off x="214282" y="1714487"/>
          <a:ext cx="8643999" cy="4429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619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4821"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2018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1598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выше</a:t>
                      </a:r>
                    </a:p>
                    <a:p>
                      <a:pPr marL="342900" indent="-342900">
                        <a:buNone/>
                      </a:pP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Математика</a:t>
                      </a:r>
                    </a:p>
                    <a:p>
                      <a:pPr marL="342900" indent="-342900" algn="l">
                        <a:buNone/>
                      </a:pP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ru-RU" sz="1200" dirty="0" smtClean="0">
                          <a:solidFill>
                            <a:srgbClr val="0000FF"/>
                          </a:solidFill>
                        </a:rPr>
                        <a:t>Русский язык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(равен)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Общество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Химия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Биология</a:t>
                      </a:r>
                      <a:endParaRPr lang="ru-RU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ru-RU" sz="1200" dirty="0" smtClean="0">
                          <a:solidFill>
                            <a:srgbClr val="0000FF"/>
                          </a:solidFill>
                        </a:rPr>
                        <a:t>Русский язык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Математика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200" dirty="0" smtClean="0">
                          <a:solidFill>
                            <a:srgbClr val="DA04CB"/>
                          </a:solidFill>
                        </a:rPr>
                        <a:t>Физика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200" dirty="0" smtClean="0"/>
                        <a:t>Химия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Математика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ru-RU" sz="1200" dirty="0" smtClean="0">
                          <a:solidFill>
                            <a:srgbClr val="0000FF"/>
                          </a:solidFill>
                        </a:rPr>
                        <a:t>Русский язык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Математика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200" dirty="0" smtClean="0">
                          <a:solidFill>
                            <a:srgbClr val="DA04CB"/>
                          </a:solidFill>
                        </a:rPr>
                        <a:t>Физика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200" dirty="0" smtClean="0"/>
                        <a:t>Химия</a:t>
                      </a:r>
                    </a:p>
                    <a:p>
                      <a:pPr marL="342900" indent="-342900" algn="l">
                        <a:buNone/>
                      </a:pP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Русский язык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Математика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A04C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Физика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Общество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Информатика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Биология</a:t>
                      </a:r>
                    </a:p>
                    <a:p>
                      <a:pPr marL="342900" indent="-342900" algn="l">
                        <a:buNone/>
                      </a:pP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Русский язык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Математика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Общество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Литература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Химия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2738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ниже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ru-RU" sz="1200" dirty="0" smtClean="0">
                          <a:solidFill>
                            <a:srgbClr val="0000FF"/>
                          </a:solidFill>
                        </a:rPr>
                        <a:t>Русский</a:t>
                      </a:r>
                      <a:r>
                        <a:rPr lang="ru-RU" sz="1200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FF"/>
                          </a:solidFill>
                        </a:rPr>
                        <a:t>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Математика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Английский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язык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 algn="l">
                        <a:buNone/>
                      </a:pPr>
                      <a:endParaRPr lang="ru-RU" sz="1200" dirty="0" smtClean="0">
                        <a:solidFill>
                          <a:srgbClr val="0000FF"/>
                        </a:solidFill>
                      </a:endParaRPr>
                    </a:p>
                    <a:p>
                      <a:pPr marL="342900" indent="-342900" algn="l">
                        <a:buNone/>
                      </a:pP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ru-RU" sz="1200" dirty="0" smtClean="0">
                          <a:solidFill>
                            <a:srgbClr val="0000FF"/>
                          </a:solidFill>
                        </a:rPr>
                        <a:t>Русский язык</a:t>
                      </a:r>
                      <a:endParaRPr lang="ru-RU" sz="12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Общество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Биология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Английский язык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История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Литература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География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Английский язык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История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A04C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Физика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География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Информатика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Биология</a:t>
                      </a:r>
                    </a:p>
                    <a:p>
                      <a:pPr marL="342900" indent="-342900" algn="l">
                        <a:buNone/>
                      </a:pP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7CC1D-8358-4EDA-9237-7C9521BF1E50}" type="slidenum">
              <a:rPr lang="ru-RU" smtClean="0"/>
              <a:pPr>
                <a:defRPr/>
              </a:pPr>
              <a:t>40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Сравнение результатов ГИА-9 СОШ № 60 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со средним баллом по г. Краснодару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7CC1D-8358-4EDA-9237-7C9521BF1E50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5591768"/>
              </p:ext>
            </p:extLst>
          </p:nvPr>
        </p:nvGraphicFramePr>
        <p:xfrm>
          <a:off x="301625" y="1340765"/>
          <a:ext cx="8446839" cy="4896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9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37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0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504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Предмет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Средний балл по городу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Средний балл по  школе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Разница</a:t>
                      </a:r>
                    </a:p>
                    <a:p>
                      <a:pPr algn="ctr"/>
                      <a:r>
                        <a:rPr lang="ru-RU" sz="1600" dirty="0" smtClean="0"/>
                        <a:t>2018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Литература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+2,2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Химия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+1,3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Русский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+0,8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409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18,0</a:t>
                      </a:r>
                      <a:endParaRPr lang="ru-RU" dirty="0"/>
                    </a:p>
                  </a:txBody>
                  <a:tcPr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18,4</a:t>
                      </a:r>
                      <a:endParaRPr lang="ru-RU" dirty="0"/>
                    </a:p>
                  </a:txBody>
                  <a:tcPr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+0,4</a:t>
                      </a:r>
                      <a:endParaRPr lang="ru-RU" dirty="0"/>
                    </a:p>
                  </a:txBody>
                  <a:tcPr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Обществознание</a:t>
                      </a:r>
                      <a:endParaRPr lang="ru-RU" dirty="0"/>
                    </a:p>
                  </a:txBody>
                  <a:tcP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26,1</a:t>
                      </a:r>
                      <a:endParaRPr lang="ru-RU" dirty="0"/>
                    </a:p>
                  </a:txBody>
                  <a:tcP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-0,1</a:t>
                      </a:r>
                      <a:endParaRPr lang="ru-RU" dirty="0"/>
                    </a:p>
                  </a:txBody>
                  <a:tcP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409"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-1,7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409"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-1,9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7409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-2,7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7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7409"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-4,8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7409">
                <a:tc>
                  <a:txBody>
                    <a:bodyPr/>
                    <a:lstStyle/>
                    <a:p>
                      <a:r>
                        <a:rPr lang="ru-RU" dirty="0" smtClean="0"/>
                        <a:t>Английский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-6,2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068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557194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ГИА-9 2018 Основные результаты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30910"/>
          </a:xfrm>
        </p:spPr>
        <p:txBody>
          <a:bodyPr/>
          <a:lstStyle/>
          <a:p>
            <a:pPr eaLnBrk="1" hangingPunct="1">
              <a:buNone/>
              <a:defRPr/>
            </a:pPr>
            <a:endParaRPr lang="ru-RU" sz="2000" b="1" dirty="0" smtClean="0"/>
          </a:p>
          <a:p>
            <a:pPr eaLnBrk="1" hangingPunct="1">
              <a:buNone/>
              <a:defRPr/>
            </a:pPr>
            <a:endParaRPr lang="ru-RU" sz="3600" b="1" dirty="0" smtClean="0"/>
          </a:p>
          <a:p>
            <a:pPr eaLnBrk="1" hangingPunct="1">
              <a:buNone/>
              <a:defRPr/>
            </a:pPr>
            <a:r>
              <a:rPr lang="ru-RU" sz="3600" b="1" dirty="0" smtClean="0"/>
              <a:t>Все выпускники, допущенные к ГИА-9 получили аттестаты об основном общем образовании</a:t>
            </a:r>
          </a:p>
          <a:p>
            <a:pPr marL="514350" indent="-514350">
              <a:buNone/>
            </a:pPr>
            <a:endParaRPr lang="ru-RU" sz="2000" dirty="0" smtClean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7CC1D-8358-4EDA-9237-7C9521BF1E50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557194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ГИА-9 2018 Основные результаты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30910"/>
          </a:xfrm>
        </p:spPr>
        <p:txBody>
          <a:bodyPr/>
          <a:lstStyle/>
          <a:p>
            <a:pPr algn="ctr" eaLnBrk="1" hangingPunct="1">
              <a:buNone/>
              <a:defRPr/>
            </a:pPr>
            <a:r>
              <a:rPr lang="ru-RU" sz="4000" b="1" dirty="0" smtClean="0"/>
              <a:t>Аттестаты об основном общем образовании с </a:t>
            </a:r>
            <a:r>
              <a:rPr lang="ru-RU" sz="4000" b="1" dirty="0" smtClean="0">
                <a:solidFill>
                  <a:srgbClr val="FF0000"/>
                </a:solidFill>
              </a:rPr>
              <a:t>отличием</a:t>
            </a:r>
          </a:p>
          <a:p>
            <a:pPr lvl="0"/>
            <a:r>
              <a:rPr lang="ru-RU" sz="3600" b="1" dirty="0" smtClean="0"/>
              <a:t>Вернигорова Анастасия, 9А</a:t>
            </a:r>
            <a:endParaRPr lang="ru-RU" sz="3600" b="1" dirty="0"/>
          </a:p>
          <a:p>
            <a:pPr lvl="0"/>
            <a:r>
              <a:rPr lang="ru-RU" sz="3600" b="1" dirty="0" smtClean="0"/>
              <a:t>Колесникова Вера, 9А</a:t>
            </a:r>
            <a:endParaRPr lang="ru-RU" sz="3600" b="1" dirty="0"/>
          </a:p>
          <a:p>
            <a:r>
              <a:rPr lang="ru-RU" sz="3600" b="1" dirty="0" smtClean="0"/>
              <a:t>Коновалов Алексей, 9А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pPr eaLnBrk="1" hangingPunct="1">
              <a:buNone/>
              <a:defRPr/>
            </a:pPr>
            <a:endParaRPr lang="ru-RU" sz="3600" b="1" dirty="0" smtClean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ru-RU" sz="2000" dirty="0" smtClean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7CC1D-8358-4EDA-9237-7C9521BF1E5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24136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ГИА-9 математика 2018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учителя – Чернобровченко Е.Н., 9АВ,Тамбулатова М.Ю.,9Б</a:t>
            </a:r>
            <a:endParaRPr lang="ru-RU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11399925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7CC1D-8358-4EDA-9237-7C9521BF1E50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71507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Динамика изменения среднего балла по школе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ГИА-9 по математике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83389509"/>
              </p:ext>
            </p:extLst>
          </p:nvPr>
        </p:nvGraphicFramePr>
        <p:xfrm>
          <a:off x="301625" y="1527174"/>
          <a:ext cx="8504238" cy="4759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7CC1D-8358-4EDA-9237-7C9521BF1E50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78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71507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Динамика изменения среднего балла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ГИА-9 по математике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24094583"/>
              </p:ext>
            </p:extLst>
          </p:nvPr>
        </p:nvGraphicFramePr>
        <p:xfrm>
          <a:off x="301625" y="1527174"/>
          <a:ext cx="8504238" cy="4759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7CC1D-8358-4EDA-9237-7C9521BF1E50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12122</TotalTime>
  <Words>1011</Words>
  <Application>Microsoft Office PowerPoint</Application>
  <PresentationFormat>Экран (4:3)</PresentationFormat>
  <Paragraphs>465</Paragraphs>
  <Slides>41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8" baseType="lpstr">
      <vt:lpstr>Arial</vt:lpstr>
      <vt:lpstr>Calibri</vt:lpstr>
      <vt:lpstr>Georgia</vt:lpstr>
      <vt:lpstr>Times New Roman</vt:lpstr>
      <vt:lpstr>Wingdings</vt:lpstr>
      <vt:lpstr>Wingdings 2</vt:lpstr>
      <vt:lpstr>Официальная</vt:lpstr>
      <vt:lpstr>Тархова Е.Ю., зам. директора по УВР</vt:lpstr>
      <vt:lpstr>ГИА-9 2018 Основные результаты</vt:lpstr>
      <vt:lpstr>ГИА-9 2018 Основные результаты</vt:lpstr>
      <vt:lpstr>ГИА-9 2018  Неудовлетворительные результаты</vt:lpstr>
      <vt:lpstr>ГИА-9 2018 Основные результаты</vt:lpstr>
      <vt:lpstr>ГИА-9 2018 Основные результаты</vt:lpstr>
      <vt:lpstr>ГИА-9 математика 2018 учителя – Чернобровченко Е.Н., 9АВ,Тамбулатова М.Ю.,9Б</vt:lpstr>
      <vt:lpstr>Динамика изменения среднего балла по школе ГИА-9 по математике</vt:lpstr>
      <vt:lpstr>Динамика изменения среднего балла ГИА-9 по математике</vt:lpstr>
      <vt:lpstr>Сравнение среднего балла школы на ГИА-9  по математике со средним балом по краю</vt:lpstr>
      <vt:lpstr>Сравнение среднего балла школы на ГИА-9  по математике со средним балом по городу</vt:lpstr>
      <vt:lpstr>Результаты школы на ОГЭ по математике  ГИА-9</vt:lpstr>
      <vt:lpstr>Результаты на ОГЭ по математике  ГИА-9 2018</vt:lpstr>
      <vt:lpstr>ГИА-9 русский язык 2018 учитель - Лелюк В.А.</vt:lpstr>
      <vt:lpstr>Динамика изменения среднего балла школы ГИА-9 по русскому языку</vt:lpstr>
      <vt:lpstr>Динамика изменения среднего балла ГИА-9 по русскому языку</vt:lpstr>
      <vt:lpstr>Сравнение среднего балла школы на ГИА-9  по русскому языку со средним балом по краю</vt:lpstr>
      <vt:lpstr>Сравнение среднего балла школы на ГИА-9  по русскому языку со средним балом по городу</vt:lpstr>
      <vt:lpstr>Результаты школы на ОГЭ  по русскому языку  ГИА-9</vt:lpstr>
      <vt:lpstr>Результаты на ОГЭ по русскому языку  ГИА-9 2018</vt:lpstr>
      <vt:lpstr>ГИА-9 обществознание 2018 учитель – Логинова И.А.</vt:lpstr>
      <vt:lpstr>Сравнение среднего балла школы на ГИА-9  по обществознанию со средним балом по краю</vt:lpstr>
      <vt:lpstr>ГИА-9 история 2018 учитель – Логинова И.А.</vt:lpstr>
      <vt:lpstr>Сравнение среднего балла школы на ГИА-9  по истории со средним балом по краю</vt:lpstr>
      <vt:lpstr>ГИА-9 биология 2018  учитель – Ульянова А.А.</vt:lpstr>
      <vt:lpstr>Сравнение среднего балла школы на ГИА-9  по биологии со средним балом по краю</vt:lpstr>
      <vt:lpstr>ГИА-9 физика 2018 учитель – Михайлусенко А.В.</vt:lpstr>
      <vt:lpstr>Сравнение среднего балла школы на ГИА-9  по физике со средним балом по краю</vt:lpstr>
      <vt:lpstr>ГИА-9 химия 2018  учитель – Голяндина О.М.</vt:lpstr>
      <vt:lpstr>Сравнение среднего балла школы на ГИА-9  по химии со средним балом по краю</vt:lpstr>
      <vt:lpstr>ГИА-9 английский язык 2018  учитель - Шитикова М.А.</vt:lpstr>
      <vt:lpstr>Сравнение среднего балла школы на ГИА-9  по английскому языку со средним балом по краю</vt:lpstr>
      <vt:lpstr>ГИА-9 литература 2018  учитель – Лелюк В.А.</vt:lpstr>
      <vt:lpstr>Сравнение среднего балла школы на ГИА-9  по литературе со средним балом по краю</vt:lpstr>
      <vt:lpstr>ГИА-9 информатика 2018  учитель – Кардыбаев В.Н.</vt:lpstr>
      <vt:lpstr>Сравнение среднего балла школы на ГИА-9  по информатике со средним балом по краю</vt:lpstr>
      <vt:lpstr>ГИА-9 география 2018  учитель – Бован Н.И.</vt:lpstr>
      <vt:lpstr>Сравнение среднего балла школы на ГИА-9  по географии со средним балом по краю</vt:lpstr>
      <vt:lpstr>Сравнение результатов ГИА-9 СОШ № 60  со средним баллом по краю</vt:lpstr>
      <vt:lpstr>Сравнение результатов ГИА-9 СОШ № 60  со средним баллом по краю</vt:lpstr>
      <vt:lpstr>Сравнение результатов ГИА-9 СОШ № 60  со средним баллом по г. Краснодару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 ВОПРОСАМ ТЕКУЩЕЙ ОБРАЗОВАТЕЛЬНОЙ ДЕЯТЕЛЬНОСТИ ШКОЛЫ</dc:title>
  <cp:lastModifiedBy>Пользователь Windows</cp:lastModifiedBy>
  <cp:revision>938</cp:revision>
  <cp:lastPrinted>2018-08-29T16:26:04Z</cp:lastPrinted>
  <dcterms:modified xsi:type="dcterms:W3CDTF">2018-11-07T22:04:21Z</dcterms:modified>
</cp:coreProperties>
</file>